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716" r:id="rId4"/>
  </p:sldMasterIdLst>
  <p:notesMasterIdLst>
    <p:notesMasterId r:id="rId18"/>
  </p:notesMasterIdLst>
  <p:handoutMasterIdLst>
    <p:handoutMasterId r:id="rId19"/>
  </p:handoutMasterIdLst>
  <p:sldIdLst>
    <p:sldId id="963" r:id="rId5"/>
    <p:sldId id="1010" r:id="rId6"/>
    <p:sldId id="1009" r:id="rId7"/>
    <p:sldId id="1011" r:id="rId8"/>
    <p:sldId id="1012" r:id="rId9"/>
    <p:sldId id="1013" r:id="rId10"/>
    <p:sldId id="1014" r:id="rId11"/>
    <p:sldId id="1018" r:id="rId12"/>
    <p:sldId id="1019" r:id="rId13"/>
    <p:sldId id="1020" r:id="rId14"/>
    <p:sldId id="1021" r:id="rId15"/>
    <p:sldId id="1022" r:id="rId16"/>
    <p:sldId id="1023" r:id="rId17"/>
  </p:sldIdLst>
  <p:sldSz cx="12192000" cy="6858000"/>
  <p:notesSz cx="6858000" cy="9144000"/>
  <p:embeddedFontLst>
    <p:embeddedFont>
      <p:font typeface="Aptos ExtraBold" panose="020B0004020202020204" pitchFamily="34" charset="0"/>
      <p:bold r:id="rId20"/>
      <p:italic r:id="rId21"/>
      <p:boldItalic r:id="rId22"/>
    </p:embeddedFont>
    <p:embeddedFont>
      <p:font typeface="Aptos SemiBold" panose="020B0004020202020204" pitchFamily="34" charset="0"/>
      <p:regular r:id="rId23"/>
      <p:bold r:id="rId24"/>
      <p:italic r:id="rId25"/>
      <p:boldItalic r:id="rId26"/>
    </p:embeddedFont>
    <p:embeddedFont>
      <p:font typeface="Archivo" pitchFamily="2" charset="77"/>
      <p:regular r:id="rId27"/>
      <p:bold r:id="rId28"/>
      <p:italic r:id="rId29"/>
      <p:boldItalic r:id="rId30"/>
    </p:embeddedFont>
    <p:embeddedFont>
      <p:font typeface="Mulish ExtraBold" pitchFamily="2" charset="77"/>
      <p:bold r:id="rId31"/>
      <p:italic r:id="rId32"/>
      <p:boldItalic r:id="rId3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æsentation" id="{4D1D908B-301F-4049-A570-629A3CBA7AE1}">
          <p14:sldIdLst>
            <p14:sldId id="963"/>
            <p14:sldId id="1010"/>
            <p14:sldId id="1009"/>
            <p14:sldId id="1011"/>
            <p14:sldId id="1012"/>
            <p14:sldId id="1013"/>
            <p14:sldId id="1014"/>
            <p14:sldId id="1018"/>
            <p14:sldId id="1019"/>
            <p14:sldId id="1020"/>
            <p14:sldId id="1021"/>
            <p14:sldId id="1022"/>
            <p14:sldId id="102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DD3"/>
    <a:srgbClr val="CFE5C3"/>
    <a:srgbClr val="B4D6A2"/>
    <a:srgbClr val="EB2860"/>
    <a:srgbClr val="224C54"/>
    <a:srgbClr val="E9DCB0"/>
    <a:srgbClr val="C0DBD5"/>
    <a:srgbClr val="B7A26F"/>
    <a:srgbClr val="B4D5CF"/>
    <a:srgbClr val="E2F5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AA54A8-C8AF-B443-93C0-D8A52C5F3953}" v="29" dt="2026-08-03T07:06:30.248"/>
    <p1510:client id="{A9B01EDD-3E7D-9A4D-892C-B1AA453BE1A3}" v="6" dt="2026-08-03T12:58:23.175"/>
    <p1510:client id="{BCFA7F6B-2836-144B-9427-DBC92BD53640}" v="88" dt="2026-08-03T12:22:20.990"/>
    <p1510:client id="{F1590F40-F554-1041-8FF1-D8CDE5E44ADD}" v="13" dt="2026-08-03T12:32:43.4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940" autoAdjust="0"/>
    <p:restoredTop sz="84478" autoAdjust="0"/>
  </p:normalViewPr>
  <p:slideViewPr>
    <p:cSldViewPr snapToGrid="0">
      <p:cViewPr>
        <p:scale>
          <a:sx n="56" d="100"/>
          <a:sy n="56" d="100"/>
        </p:scale>
        <p:origin x="2912" y="116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129" d="100"/>
          <a:sy n="129" d="100"/>
        </p:scale>
        <p:origin x="4644" y="13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notesMaster" Target="notesMasters/notesMaster1.xml"/><Relationship Id="rId26" Type="http://schemas.openxmlformats.org/officeDocument/2006/relationships/font" Target="fonts/font7.fntdata"/><Relationship Id="rId39" Type="http://schemas.microsoft.com/office/2015/10/relationships/revisionInfo" Target="revisionInfo.xml"/><Relationship Id="rId21" Type="http://schemas.openxmlformats.org/officeDocument/2006/relationships/font" Target="fonts/font2.fntdata"/><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6.fntdata"/><Relationship Id="rId33" Type="http://schemas.openxmlformats.org/officeDocument/2006/relationships/font" Target="fonts/font14.fntdata"/><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handoutMaster" Target="handoutMasters/handoutMaster1.xml"/><Relationship Id="rId31" Type="http://schemas.openxmlformats.org/officeDocument/2006/relationships/font" Target="fonts/font1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a Hemer" userId="8ad88aea-3351-4e5a-99dc-3e97e9f13c81" providerId="ADAL" clId="{1D2A0942-FA54-5FF4-8705-5724F06D25D2}"/>
    <pc:docChg chg="undo custSel addSld delSld modSld modMainMaster delSection modSection">
      <pc:chgData name="Nana Hemer" userId="8ad88aea-3351-4e5a-99dc-3e97e9f13c81" providerId="ADAL" clId="{1D2A0942-FA54-5FF4-8705-5724F06D25D2}" dt="2026-08-03T12:58:28.800" v="1715" actId="1076"/>
      <pc:docMkLst>
        <pc:docMk/>
      </pc:docMkLst>
      <pc:sldChg chg="del">
        <pc:chgData name="Nana Hemer" userId="8ad88aea-3351-4e5a-99dc-3e97e9f13c81" providerId="ADAL" clId="{1D2A0942-FA54-5FF4-8705-5724F06D25D2}" dt="2026-08-03T06:54:57.185" v="150" actId="2696"/>
        <pc:sldMkLst>
          <pc:docMk/>
          <pc:sldMk cId="1962087069" sldId="929"/>
        </pc:sldMkLst>
      </pc:sldChg>
      <pc:sldChg chg="addSp delSp modSp mod modClrScheme chgLayout">
        <pc:chgData name="Nana Hemer" userId="8ad88aea-3351-4e5a-99dc-3e97e9f13c81" providerId="ADAL" clId="{1D2A0942-FA54-5FF4-8705-5724F06D25D2}" dt="2026-08-03T12:58:28.800" v="1715" actId="1076"/>
        <pc:sldMkLst>
          <pc:docMk/>
          <pc:sldMk cId="1126991371" sldId="963"/>
        </pc:sldMkLst>
        <pc:spChg chg="mod ord">
          <ac:chgData name="Nana Hemer" userId="8ad88aea-3351-4e5a-99dc-3e97e9f13c81" providerId="ADAL" clId="{1D2A0942-FA54-5FF4-8705-5724F06D25D2}" dt="2026-08-03T12:58:28.800" v="1715" actId="1076"/>
          <ac:spMkLst>
            <pc:docMk/>
            <pc:sldMk cId="1126991371" sldId="963"/>
            <ac:spMk id="3" creationId="{1E936247-A377-0D26-CE4E-9BC0F27F7E24}"/>
          </ac:spMkLst>
        </pc:spChg>
        <pc:spChg chg="del">
          <ac:chgData name="Nana Hemer" userId="8ad88aea-3351-4e5a-99dc-3e97e9f13c81" providerId="ADAL" clId="{1D2A0942-FA54-5FF4-8705-5724F06D25D2}" dt="2026-08-03T06:46:03.489" v="1" actId="478"/>
          <ac:spMkLst>
            <pc:docMk/>
            <pc:sldMk cId="1126991371" sldId="963"/>
            <ac:spMk id="4" creationId="{0DE9BABE-716B-C03C-C078-51B771C535F4}"/>
          </ac:spMkLst>
        </pc:spChg>
        <pc:spChg chg="add del mod">
          <ac:chgData name="Nana Hemer" userId="8ad88aea-3351-4e5a-99dc-3e97e9f13c81" providerId="ADAL" clId="{1D2A0942-FA54-5FF4-8705-5724F06D25D2}" dt="2026-08-03T07:09:15.217" v="260" actId="478"/>
          <ac:spMkLst>
            <pc:docMk/>
            <pc:sldMk cId="1126991371" sldId="963"/>
            <ac:spMk id="4" creationId="{33EDAB54-D19E-EE37-76CC-4413E306F05F}"/>
          </ac:spMkLst>
        </pc:spChg>
        <pc:spChg chg="del mod ord">
          <ac:chgData name="Nana Hemer" userId="8ad88aea-3351-4e5a-99dc-3e97e9f13c81" providerId="ADAL" clId="{1D2A0942-FA54-5FF4-8705-5724F06D25D2}" dt="2026-08-03T07:09:13.551" v="259" actId="478"/>
          <ac:spMkLst>
            <pc:docMk/>
            <pc:sldMk cId="1126991371" sldId="963"/>
            <ac:spMk id="5" creationId="{029C4AAD-9588-56B1-8B25-3523A565EE42}"/>
          </ac:spMkLst>
        </pc:spChg>
      </pc:sldChg>
      <pc:sldChg chg="del">
        <pc:chgData name="Nana Hemer" userId="8ad88aea-3351-4e5a-99dc-3e97e9f13c81" providerId="ADAL" clId="{1D2A0942-FA54-5FF4-8705-5724F06D25D2}" dt="2026-08-03T06:54:57.177" v="148" actId="2696"/>
        <pc:sldMkLst>
          <pc:docMk/>
          <pc:sldMk cId="25254176" sldId="964"/>
        </pc:sldMkLst>
      </pc:sldChg>
      <pc:sldChg chg="del">
        <pc:chgData name="Nana Hemer" userId="8ad88aea-3351-4e5a-99dc-3e97e9f13c81" providerId="ADAL" clId="{1D2A0942-FA54-5FF4-8705-5724F06D25D2}" dt="2026-08-03T06:54:57.188" v="151" actId="2696"/>
        <pc:sldMkLst>
          <pc:docMk/>
          <pc:sldMk cId="3901692970" sldId="966"/>
        </pc:sldMkLst>
      </pc:sldChg>
      <pc:sldChg chg="del">
        <pc:chgData name="Nana Hemer" userId="8ad88aea-3351-4e5a-99dc-3e97e9f13c81" providerId="ADAL" clId="{1D2A0942-FA54-5FF4-8705-5724F06D25D2}" dt="2026-08-03T06:54:57.180" v="149" actId="2696"/>
        <pc:sldMkLst>
          <pc:docMk/>
          <pc:sldMk cId="3555604049" sldId="967"/>
        </pc:sldMkLst>
      </pc:sldChg>
      <pc:sldChg chg="del">
        <pc:chgData name="Nana Hemer" userId="8ad88aea-3351-4e5a-99dc-3e97e9f13c81" providerId="ADAL" clId="{1D2A0942-FA54-5FF4-8705-5724F06D25D2}" dt="2026-08-03T06:54:57.194" v="153" actId="2696"/>
        <pc:sldMkLst>
          <pc:docMk/>
          <pc:sldMk cId="3520363164" sldId="971"/>
        </pc:sldMkLst>
      </pc:sldChg>
      <pc:sldChg chg="del">
        <pc:chgData name="Nana Hemer" userId="8ad88aea-3351-4e5a-99dc-3e97e9f13c81" providerId="ADAL" clId="{1D2A0942-FA54-5FF4-8705-5724F06D25D2}" dt="2026-08-03T06:54:57.203" v="154" actId="2696"/>
        <pc:sldMkLst>
          <pc:docMk/>
          <pc:sldMk cId="2150200424" sldId="978"/>
        </pc:sldMkLst>
      </pc:sldChg>
      <pc:sldChg chg="del">
        <pc:chgData name="Nana Hemer" userId="8ad88aea-3351-4e5a-99dc-3e97e9f13c81" providerId="ADAL" clId="{1D2A0942-FA54-5FF4-8705-5724F06D25D2}" dt="2026-08-03T06:54:57.206" v="155" actId="2696"/>
        <pc:sldMkLst>
          <pc:docMk/>
          <pc:sldMk cId="1866336382" sldId="979"/>
        </pc:sldMkLst>
      </pc:sldChg>
      <pc:sldChg chg="del">
        <pc:chgData name="Nana Hemer" userId="8ad88aea-3351-4e5a-99dc-3e97e9f13c81" providerId="ADAL" clId="{1D2A0942-FA54-5FF4-8705-5724F06D25D2}" dt="2026-08-03T06:54:57.208" v="156" actId="2696"/>
        <pc:sldMkLst>
          <pc:docMk/>
          <pc:sldMk cId="1941307485" sldId="987"/>
        </pc:sldMkLst>
      </pc:sldChg>
      <pc:sldChg chg="del">
        <pc:chgData name="Nana Hemer" userId="8ad88aea-3351-4e5a-99dc-3e97e9f13c81" providerId="ADAL" clId="{1D2A0942-FA54-5FF4-8705-5724F06D25D2}" dt="2026-08-03T12:18:59.950" v="1675" actId="2696"/>
        <pc:sldMkLst>
          <pc:docMk/>
          <pc:sldMk cId="2427993458" sldId="989"/>
        </pc:sldMkLst>
      </pc:sldChg>
      <pc:sldChg chg="del">
        <pc:chgData name="Nana Hemer" userId="8ad88aea-3351-4e5a-99dc-3e97e9f13c81" providerId="ADAL" clId="{1D2A0942-FA54-5FF4-8705-5724F06D25D2}" dt="2026-08-03T12:18:59.961" v="1677" actId="2696"/>
        <pc:sldMkLst>
          <pc:docMk/>
          <pc:sldMk cId="1062202369" sldId="990"/>
        </pc:sldMkLst>
      </pc:sldChg>
      <pc:sldChg chg="del">
        <pc:chgData name="Nana Hemer" userId="8ad88aea-3351-4e5a-99dc-3e97e9f13c81" providerId="ADAL" clId="{1D2A0942-FA54-5FF4-8705-5724F06D25D2}" dt="2026-08-03T12:18:59.965" v="1678" actId="2696"/>
        <pc:sldMkLst>
          <pc:docMk/>
          <pc:sldMk cId="3429613269" sldId="991"/>
        </pc:sldMkLst>
      </pc:sldChg>
      <pc:sldChg chg="del">
        <pc:chgData name="Nana Hemer" userId="8ad88aea-3351-4e5a-99dc-3e97e9f13c81" providerId="ADAL" clId="{1D2A0942-FA54-5FF4-8705-5724F06D25D2}" dt="2026-08-03T12:18:59.958" v="1676" actId="2696"/>
        <pc:sldMkLst>
          <pc:docMk/>
          <pc:sldMk cId="1616500903" sldId="992"/>
        </pc:sldMkLst>
      </pc:sldChg>
      <pc:sldChg chg="del">
        <pc:chgData name="Nana Hemer" userId="8ad88aea-3351-4e5a-99dc-3e97e9f13c81" providerId="ADAL" clId="{1D2A0942-FA54-5FF4-8705-5724F06D25D2}" dt="2026-08-03T12:18:59.968" v="1679" actId="2696"/>
        <pc:sldMkLst>
          <pc:docMk/>
          <pc:sldMk cId="1949686678" sldId="993"/>
        </pc:sldMkLst>
      </pc:sldChg>
      <pc:sldChg chg="del">
        <pc:chgData name="Nana Hemer" userId="8ad88aea-3351-4e5a-99dc-3e97e9f13c81" providerId="ADAL" clId="{1D2A0942-FA54-5FF4-8705-5724F06D25D2}" dt="2026-08-03T06:54:57.115" v="143" actId="2696"/>
        <pc:sldMkLst>
          <pc:docMk/>
          <pc:sldMk cId="510971258" sldId="995"/>
        </pc:sldMkLst>
      </pc:sldChg>
      <pc:sldChg chg="del">
        <pc:chgData name="Nana Hemer" userId="8ad88aea-3351-4e5a-99dc-3e97e9f13c81" providerId="ADAL" clId="{1D2A0942-FA54-5FF4-8705-5724F06D25D2}" dt="2026-08-03T06:54:57.093" v="139" actId="2696"/>
        <pc:sldMkLst>
          <pc:docMk/>
          <pc:sldMk cId="1510521244" sldId="996"/>
        </pc:sldMkLst>
      </pc:sldChg>
      <pc:sldChg chg="del">
        <pc:chgData name="Nana Hemer" userId="8ad88aea-3351-4e5a-99dc-3e97e9f13c81" providerId="ADAL" clId="{1D2A0942-FA54-5FF4-8705-5724F06D25D2}" dt="2026-08-03T06:54:57.112" v="142" actId="2696"/>
        <pc:sldMkLst>
          <pc:docMk/>
          <pc:sldMk cId="893212721" sldId="997"/>
        </pc:sldMkLst>
      </pc:sldChg>
      <pc:sldChg chg="del">
        <pc:chgData name="Nana Hemer" userId="8ad88aea-3351-4e5a-99dc-3e97e9f13c81" providerId="ADAL" clId="{1D2A0942-FA54-5FF4-8705-5724F06D25D2}" dt="2026-08-03T06:54:57.210" v="157" actId="2696"/>
        <pc:sldMkLst>
          <pc:docMk/>
          <pc:sldMk cId="323081844" sldId="998"/>
        </pc:sldMkLst>
      </pc:sldChg>
      <pc:sldChg chg="del">
        <pc:chgData name="Nana Hemer" userId="8ad88aea-3351-4e5a-99dc-3e97e9f13c81" providerId="ADAL" clId="{1D2A0942-FA54-5FF4-8705-5724F06D25D2}" dt="2026-08-03T06:54:57.212" v="158" actId="2696"/>
        <pc:sldMkLst>
          <pc:docMk/>
          <pc:sldMk cId="2313019271" sldId="999"/>
        </pc:sldMkLst>
      </pc:sldChg>
      <pc:sldChg chg="del">
        <pc:chgData name="Nana Hemer" userId="8ad88aea-3351-4e5a-99dc-3e97e9f13c81" providerId="ADAL" clId="{1D2A0942-FA54-5FF4-8705-5724F06D25D2}" dt="2026-08-03T06:54:57.118" v="144" actId="2696"/>
        <pc:sldMkLst>
          <pc:docMk/>
          <pc:sldMk cId="158381948" sldId="1000"/>
        </pc:sldMkLst>
      </pc:sldChg>
      <pc:sldChg chg="del">
        <pc:chgData name="Nana Hemer" userId="8ad88aea-3351-4e5a-99dc-3e97e9f13c81" providerId="ADAL" clId="{1D2A0942-FA54-5FF4-8705-5724F06D25D2}" dt="2026-08-03T06:54:57.147" v="145" actId="2696"/>
        <pc:sldMkLst>
          <pc:docMk/>
          <pc:sldMk cId="73585041" sldId="1001"/>
        </pc:sldMkLst>
      </pc:sldChg>
      <pc:sldChg chg="del">
        <pc:chgData name="Nana Hemer" userId="8ad88aea-3351-4e5a-99dc-3e97e9f13c81" providerId="ADAL" clId="{1D2A0942-FA54-5FF4-8705-5724F06D25D2}" dt="2026-08-03T06:54:57.102" v="140" actId="2696"/>
        <pc:sldMkLst>
          <pc:docMk/>
          <pc:sldMk cId="3555924276" sldId="1002"/>
        </pc:sldMkLst>
      </pc:sldChg>
      <pc:sldChg chg="del">
        <pc:chgData name="Nana Hemer" userId="8ad88aea-3351-4e5a-99dc-3e97e9f13c81" providerId="ADAL" clId="{1D2A0942-FA54-5FF4-8705-5724F06D25D2}" dt="2026-08-03T06:54:57.109" v="141" actId="2696"/>
        <pc:sldMkLst>
          <pc:docMk/>
          <pc:sldMk cId="1306439453" sldId="1004"/>
        </pc:sldMkLst>
      </pc:sldChg>
      <pc:sldChg chg="del">
        <pc:chgData name="Nana Hemer" userId="8ad88aea-3351-4e5a-99dc-3e97e9f13c81" providerId="ADAL" clId="{1D2A0942-FA54-5FF4-8705-5724F06D25D2}" dt="2026-08-03T06:54:57.154" v="146" actId="2696"/>
        <pc:sldMkLst>
          <pc:docMk/>
          <pc:sldMk cId="4022137788" sldId="1005"/>
        </pc:sldMkLst>
      </pc:sldChg>
      <pc:sldChg chg="del">
        <pc:chgData name="Nana Hemer" userId="8ad88aea-3351-4e5a-99dc-3e97e9f13c81" providerId="ADAL" clId="{1D2A0942-FA54-5FF4-8705-5724F06D25D2}" dt="2026-08-03T06:54:57.160" v="147" actId="2696"/>
        <pc:sldMkLst>
          <pc:docMk/>
          <pc:sldMk cId="593505" sldId="1006"/>
        </pc:sldMkLst>
      </pc:sldChg>
      <pc:sldChg chg="del">
        <pc:chgData name="Nana Hemer" userId="8ad88aea-3351-4e5a-99dc-3e97e9f13c81" providerId="ADAL" clId="{1D2A0942-FA54-5FF4-8705-5724F06D25D2}" dt="2026-08-03T06:54:57.190" v="152" actId="2696"/>
        <pc:sldMkLst>
          <pc:docMk/>
          <pc:sldMk cId="4212633967" sldId="1008"/>
        </pc:sldMkLst>
      </pc:sldChg>
      <pc:sldChg chg="addSp delSp modSp mod modClrScheme chgLayout">
        <pc:chgData name="Nana Hemer" userId="8ad88aea-3351-4e5a-99dc-3e97e9f13c81" providerId="ADAL" clId="{1D2A0942-FA54-5FF4-8705-5724F06D25D2}" dt="2026-08-03T08:56:59.654" v="688" actId="207"/>
        <pc:sldMkLst>
          <pc:docMk/>
          <pc:sldMk cId="3746755051" sldId="1009"/>
        </pc:sldMkLst>
        <pc:spChg chg="del mod ord">
          <ac:chgData name="Nana Hemer" userId="8ad88aea-3351-4e5a-99dc-3e97e9f13c81" providerId="ADAL" clId="{1D2A0942-FA54-5FF4-8705-5724F06D25D2}" dt="2026-08-03T08:52:13.344" v="568" actId="700"/>
          <ac:spMkLst>
            <pc:docMk/>
            <pc:sldMk cId="3746755051" sldId="1009"/>
            <ac:spMk id="2" creationId="{102A98E6-ACB9-7961-B01B-5A1CA4744351}"/>
          </ac:spMkLst>
        </pc:spChg>
        <pc:spChg chg="del mod ord">
          <ac:chgData name="Nana Hemer" userId="8ad88aea-3351-4e5a-99dc-3e97e9f13c81" providerId="ADAL" clId="{1D2A0942-FA54-5FF4-8705-5724F06D25D2}" dt="2026-08-03T08:52:13.344" v="568" actId="700"/>
          <ac:spMkLst>
            <pc:docMk/>
            <pc:sldMk cId="3746755051" sldId="1009"/>
            <ac:spMk id="3" creationId="{47A25BFA-32E5-73B0-C570-C21074E6E72B}"/>
          </ac:spMkLst>
        </pc:spChg>
        <pc:spChg chg="add mod ord">
          <ac:chgData name="Nana Hemer" userId="8ad88aea-3351-4e5a-99dc-3e97e9f13c81" providerId="ADAL" clId="{1D2A0942-FA54-5FF4-8705-5724F06D25D2}" dt="2026-08-03T08:56:51.872" v="685" actId="6264"/>
          <ac:spMkLst>
            <pc:docMk/>
            <pc:sldMk cId="3746755051" sldId="1009"/>
            <ac:spMk id="4" creationId="{B7E3D5C5-8791-3500-E6BD-D5472B815B21}"/>
          </ac:spMkLst>
        </pc:spChg>
        <pc:spChg chg="del">
          <ac:chgData name="Nana Hemer" userId="8ad88aea-3351-4e5a-99dc-3e97e9f13c81" providerId="ADAL" clId="{1D2A0942-FA54-5FF4-8705-5724F06D25D2}" dt="2026-08-03T06:47:12.334" v="2" actId="931"/>
          <ac:spMkLst>
            <pc:docMk/>
            <pc:sldMk cId="3746755051" sldId="1009"/>
            <ac:spMk id="4" creationId="{BD2E2A61-423C-0AB5-B561-EA6E5C74E1D7}"/>
          </ac:spMkLst>
        </pc:spChg>
        <pc:spChg chg="add mod ord">
          <ac:chgData name="Nana Hemer" userId="8ad88aea-3351-4e5a-99dc-3e97e9f13c81" providerId="ADAL" clId="{1D2A0942-FA54-5FF4-8705-5724F06D25D2}" dt="2026-08-03T08:56:59.654" v="688" actId="207"/>
          <ac:spMkLst>
            <pc:docMk/>
            <pc:sldMk cId="3746755051" sldId="1009"/>
            <ac:spMk id="5" creationId="{37921657-F211-ADF8-FCD4-8A76AF67C8FF}"/>
          </ac:spMkLst>
        </pc:spChg>
        <pc:spChg chg="add del mod">
          <ac:chgData name="Nana Hemer" userId="8ad88aea-3351-4e5a-99dc-3e97e9f13c81" providerId="ADAL" clId="{1D2A0942-FA54-5FF4-8705-5724F06D25D2}" dt="2026-08-03T08:52:52.953" v="592" actId="478"/>
          <ac:spMkLst>
            <pc:docMk/>
            <pc:sldMk cId="3746755051" sldId="1009"/>
            <ac:spMk id="8" creationId="{3F0E615E-EDC9-F08D-FCE7-E37FFD4EBAAE}"/>
          </ac:spMkLst>
        </pc:spChg>
        <pc:spChg chg="add mod">
          <ac:chgData name="Nana Hemer" userId="8ad88aea-3351-4e5a-99dc-3e97e9f13c81" providerId="ADAL" clId="{1D2A0942-FA54-5FF4-8705-5724F06D25D2}" dt="2026-08-03T08:55:19.464" v="612" actId="1076"/>
          <ac:spMkLst>
            <pc:docMk/>
            <pc:sldMk cId="3746755051" sldId="1009"/>
            <ac:spMk id="9" creationId="{650DAC1E-5505-4896-7812-0E09FFE170DB}"/>
          </ac:spMkLst>
        </pc:spChg>
        <pc:spChg chg="add mod">
          <ac:chgData name="Nana Hemer" userId="8ad88aea-3351-4e5a-99dc-3e97e9f13c81" providerId="ADAL" clId="{1D2A0942-FA54-5FF4-8705-5724F06D25D2}" dt="2026-08-03T08:55:19.464" v="612" actId="1076"/>
          <ac:spMkLst>
            <pc:docMk/>
            <pc:sldMk cId="3746755051" sldId="1009"/>
            <ac:spMk id="10" creationId="{144316B8-F8CC-6F1B-12E9-7B9E45650865}"/>
          </ac:spMkLst>
        </pc:spChg>
        <pc:spChg chg="add mod">
          <ac:chgData name="Nana Hemer" userId="8ad88aea-3351-4e5a-99dc-3e97e9f13c81" providerId="ADAL" clId="{1D2A0942-FA54-5FF4-8705-5724F06D25D2}" dt="2026-08-03T08:55:19.464" v="612" actId="1076"/>
          <ac:spMkLst>
            <pc:docMk/>
            <pc:sldMk cId="3746755051" sldId="1009"/>
            <ac:spMk id="11" creationId="{289A40CA-98C5-9790-94B2-85B2A98756E1}"/>
          </ac:spMkLst>
        </pc:spChg>
        <pc:spChg chg="add mod">
          <ac:chgData name="Nana Hemer" userId="8ad88aea-3351-4e5a-99dc-3e97e9f13c81" providerId="ADAL" clId="{1D2A0942-FA54-5FF4-8705-5724F06D25D2}" dt="2026-08-03T08:55:36.233" v="616" actId="1076"/>
          <ac:spMkLst>
            <pc:docMk/>
            <pc:sldMk cId="3746755051" sldId="1009"/>
            <ac:spMk id="15" creationId="{D9972C54-F67E-5B5B-AE66-5820D1563F2D}"/>
          </ac:spMkLst>
        </pc:spChg>
        <pc:spChg chg="add mod">
          <ac:chgData name="Nana Hemer" userId="8ad88aea-3351-4e5a-99dc-3e97e9f13c81" providerId="ADAL" clId="{1D2A0942-FA54-5FF4-8705-5724F06D25D2}" dt="2026-08-03T08:55:33.930" v="615" actId="1076"/>
          <ac:spMkLst>
            <pc:docMk/>
            <pc:sldMk cId="3746755051" sldId="1009"/>
            <ac:spMk id="16" creationId="{C25833DF-82D1-497E-7A8B-2D9B55A0F9ED}"/>
          </ac:spMkLst>
        </pc:spChg>
        <pc:spChg chg="add mod">
          <ac:chgData name="Nana Hemer" userId="8ad88aea-3351-4e5a-99dc-3e97e9f13c81" providerId="ADAL" clId="{1D2A0942-FA54-5FF4-8705-5724F06D25D2}" dt="2026-08-03T08:55:31.448" v="614" actId="1076"/>
          <ac:spMkLst>
            <pc:docMk/>
            <pc:sldMk cId="3746755051" sldId="1009"/>
            <ac:spMk id="17" creationId="{AC49728D-74A2-C8D6-8B0D-9667113971AA}"/>
          </ac:spMkLst>
        </pc:spChg>
        <pc:spChg chg="add del mod">
          <ac:chgData name="Nana Hemer" userId="8ad88aea-3351-4e5a-99dc-3e97e9f13c81" providerId="ADAL" clId="{1D2A0942-FA54-5FF4-8705-5724F06D25D2}" dt="2026-08-03T08:56:51.872" v="685" actId="6264"/>
          <ac:spMkLst>
            <pc:docMk/>
            <pc:sldMk cId="3746755051" sldId="1009"/>
            <ac:spMk id="18" creationId="{23280556-E9E4-1D16-4C9C-C41AADA6CCB0}"/>
          </ac:spMkLst>
        </pc:spChg>
        <pc:spChg chg="add del mod">
          <ac:chgData name="Nana Hemer" userId="8ad88aea-3351-4e5a-99dc-3e97e9f13c81" providerId="ADAL" clId="{1D2A0942-FA54-5FF4-8705-5724F06D25D2}" dt="2026-08-03T08:56:51.872" v="685" actId="6264"/>
          <ac:spMkLst>
            <pc:docMk/>
            <pc:sldMk cId="3746755051" sldId="1009"/>
            <ac:spMk id="19" creationId="{BF5DE59D-558D-893B-9FDB-5C7F354454EF}"/>
          </ac:spMkLst>
        </pc:spChg>
        <pc:spChg chg="add del mod ord">
          <ac:chgData name="Nana Hemer" userId="8ad88aea-3351-4e5a-99dc-3e97e9f13c81" providerId="ADAL" clId="{1D2A0942-FA54-5FF4-8705-5724F06D25D2}" dt="2026-08-03T08:56:54.036" v="686" actId="478"/>
          <ac:spMkLst>
            <pc:docMk/>
            <pc:sldMk cId="3746755051" sldId="1009"/>
            <ac:spMk id="20" creationId="{9E119166-95B8-2539-9CC6-A66ACF2E5CE5}"/>
          </ac:spMkLst>
        </pc:spChg>
        <pc:picChg chg="add del mod ord modCrop">
          <ac:chgData name="Nana Hemer" userId="8ad88aea-3351-4e5a-99dc-3e97e9f13c81" providerId="ADAL" clId="{1D2A0942-FA54-5FF4-8705-5724F06D25D2}" dt="2026-08-03T08:52:16.815" v="569" actId="478"/>
          <ac:picMkLst>
            <pc:docMk/>
            <pc:sldMk cId="3746755051" sldId="1009"/>
            <ac:picMk id="6" creationId="{76082D32-1102-5B71-469B-C5542C901DB2}"/>
          </ac:picMkLst>
        </pc:picChg>
        <pc:picChg chg="add mod">
          <ac:chgData name="Nana Hemer" userId="8ad88aea-3351-4e5a-99dc-3e97e9f13c81" providerId="ADAL" clId="{1D2A0942-FA54-5FF4-8705-5724F06D25D2}" dt="2026-08-03T08:55:19.464" v="612" actId="1076"/>
          <ac:picMkLst>
            <pc:docMk/>
            <pc:sldMk cId="3746755051" sldId="1009"/>
            <ac:picMk id="12" creationId="{FA7AD26B-B71B-AD1A-758E-A88671D0A718}"/>
          </ac:picMkLst>
        </pc:picChg>
        <pc:picChg chg="add mod">
          <ac:chgData name="Nana Hemer" userId="8ad88aea-3351-4e5a-99dc-3e97e9f13c81" providerId="ADAL" clId="{1D2A0942-FA54-5FF4-8705-5724F06D25D2}" dt="2026-08-03T08:55:19.464" v="612" actId="1076"/>
          <ac:picMkLst>
            <pc:docMk/>
            <pc:sldMk cId="3746755051" sldId="1009"/>
            <ac:picMk id="13" creationId="{C0263E46-8C3C-75B7-7F40-7ECC120EE44A}"/>
          </ac:picMkLst>
        </pc:picChg>
        <pc:picChg chg="add mod">
          <ac:chgData name="Nana Hemer" userId="8ad88aea-3351-4e5a-99dc-3e97e9f13c81" providerId="ADAL" clId="{1D2A0942-FA54-5FF4-8705-5724F06D25D2}" dt="2026-08-03T08:55:19.464" v="612" actId="1076"/>
          <ac:picMkLst>
            <pc:docMk/>
            <pc:sldMk cId="3746755051" sldId="1009"/>
            <ac:picMk id="14" creationId="{98A469DE-F8AB-566B-A99B-371D6336F035}"/>
          </ac:picMkLst>
        </pc:picChg>
      </pc:sldChg>
      <pc:sldChg chg="addSp delSp modSp new mod modClrScheme chgLayout">
        <pc:chgData name="Nana Hemer" userId="8ad88aea-3351-4e5a-99dc-3e97e9f13c81" providerId="ADAL" clId="{1D2A0942-FA54-5FF4-8705-5724F06D25D2}" dt="2026-08-03T12:32:43.475" v="1705" actId="18331"/>
        <pc:sldMkLst>
          <pc:docMk/>
          <pc:sldMk cId="1362496942" sldId="1010"/>
        </pc:sldMkLst>
        <pc:spChg chg="mod ord">
          <ac:chgData name="Nana Hemer" userId="8ad88aea-3351-4e5a-99dc-3e97e9f13c81" providerId="ADAL" clId="{1D2A0942-FA54-5FF4-8705-5724F06D25D2}" dt="2026-08-03T08:51:29.890" v="563" actId="27636"/>
          <ac:spMkLst>
            <pc:docMk/>
            <pc:sldMk cId="1362496942" sldId="1010"/>
            <ac:spMk id="2" creationId="{0DC27BC8-3D1B-E54B-341B-D20DBBE429F4}"/>
          </ac:spMkLst>
        </pc:spChg>
        <pc:spChg chg="mod ord">
          <ac:chgData name="Nana Hemer" userId="8ad88aea-3351-4e5a-99dc-3e97e9f13c81" providerId="ADAL" clId="{1D2A0942-FA54-5FF4-8705-5724F06D25D2}" dt="2026-08-03T08:51:45.225" v="567" actId="14100"/>
          <ac:spMkLst>
            <pc:docMk/>
            <pc:sldMk cId="1362496942" sldId="1010"/>
            <ac:spMk id="3" creationId="{92B0244F-EF83-A576-9EC4-CDD8179B973E}"/>
          </ac:spMkLst>
        </pc:spChg>
        <pc:spChg chg="add del mod ord">
          <ac:chgData name="Nana Hemer" userId="8ad88aea-3351-4e5a-99dc-3e97e9f13c81" providerId="ADAL" clId="{1D2A0942-FA54-5FF4-8705-5724F06D25D2}" dt="2026-08-03T08:50:02.155" v="541" actId="931"/>
          <ac:spMkLst>
            <pc:docMk/>
            <pc:sldMk cId="1362496942" sldId="1010"/>
            <ac:spMk id="4" creationId="{90338CAC-0A5D-267B-64BF-CB7700AF2604}"/>
          </ac:spMkLst>
        </pc:spChg>
        <pc:spChg chg="add del mod ord">
          <ac:chgData name="Nana Hemer" userId="8ad88aea-3351-4e5a-99dc-3e97e9f13c81" providerId="ADAL" clId="{1D2A0942-FA54-5FF4-8705-5724F06D25D2}" dt="2026-08-03T07:27:25.561" v="540" actId="700"/>
          <ac:spMkLst>
            <pc:docMk/>
            <pc:sldMk cId="1362496942" sldId="1010"/>
            <ac:spMk id="5" creationId="{8CE27310-27EE-6AF8-F8C8-2B086BF06D24}"/>
          </ac:spMkLst>
        </pc:spChg>
        <pc:picChg chg="add mod ord modCrop">
          <ac:chgData name="Nana Hemer" userId="8ad88aea-3351-4e5a-99dc-3e97e9f13c81" providerId="ADAL" clId="{1D2A0942-FA54-5FF4-8705-5724F06D25D2}" dt="2026-08-03T12:32:43.475" v="1705" actId="18331"/>
          <ac:picMkLst>
            <pc:docMk/>
            <pc:sldMk cId="1362496942" sldId="1010"/>
            <ac:picMk id="7" creationId="{0624FF51-4A0D-23E2-30D5-49F8580B437D}"/>
          </ac:picMkLst>
        </pc:picChg>
      </pc:sldChg>
      <pc:sldChg chg="new del">
        <pc:chgData name="Nana Hemer" userId="8ad88aea-3351-4e5a-99dc-3e97e9f13c81" providerId="ADAL" clId="{1D2A0942-FA54-5FF4-8705-5724F06D25D2}" dt="2026-08-03T08:57:31.386" v="690" actId="680"/>
        <pc:sldMkLst>
          <pc:docMk/>
          <pc:sldMk cId="232486714" sldId="1011"/>
        </pc:sldMkLst>
      </pc:sldChg>
      <pc:sldChg chg="new del">
        <pc:chgData name="Nana Hemer" userId="8ad88aea-3351-4e5a-99dc-3e97e9f13c81" providerId="ADAL" clId="{1D2A0942-FA54-5FF4-8705-5724F06D25D2}" dt="2026-08-03T08:50:39.248" v="550" actId="680"/>
        <pc:sldMkLst>
          <pc:docMk/>
          <pc:sldMk cId="1241113331" sldId="1011"/>
        </pc:sldMkLst>
      </pc:sldChg>
      <pc:sldChg chg="addSp delSp modSp new mod modClrScheme chgLayout">
        <pc:chgData name="Nana Hemer" userId="8ad88aea-3351-4e5a-99dc-3e97e9f13c81" providerId="ADAL" clId="{1D2A0942-FA54-5FF4-8705-5724F06D25D2}" dt="2026-08-03T12:20:30.610" v="1684" actId="14100"/>
        <pc:sldMkLst>
          <pc:docMk/>
          <pc:sldMk cId="2945883020" sldId="1011"/>
        </pc:sldMkLst>
        <pc:spChg chg="add mod">
          <ac:chgData name="Nana Hemer" userId="8ad88aea-3351-4e5a-99dc-3e97e9f13c81" providerId="ADAL" clId="{1D2A0942-FA54-5FF4-8705-5724F06D25D2}" dt="2026-08-03T11:03:43.983" v="751" actId="167"/>
          <ac:spMkLst>
            <pc:docMk/>
            <pc:sldMk cId="2945883020" sldId="1011"/>
            <ac:spMk id="2" creationId="{AD16B122-63D2-A8D9-F2A8-DE34977A64D0}"/>
          </ac:spMkLst>
        </pc:spChg>
        <pc:spChg chg="del mod ord">
          <ac:chgData name="Nana Hemer" userId="8ad88aea-3351-4e5a-99dc-3e97e9f13c81" providerId="ADAL" clId="{1D2A0942-FA54-5FF4-8705-5724F06D25D2}" dt="2026-08-03T08:58:21.465" v="721" actId="700"/>
          <ac:spMkLst>
            <pc:docMk/>
            <pc:sldMk cId="2945883020" sldId="1011"/>
            <ac:spMk id="2" creationId="{BE75ADFD-3EC5-4B76-50D2-6FC04E58E6B9}"/>
          </ac:spMkLst>
        </pc:spChg>
        <pc:spChg chg="del">
          <ac:chgData name="Nana Hemer" userId="8ad88aea-3351-4e5a-99dc-3e97e9f13c81" providerId="ADAL" clId="{1D2A0942-FA54-5FF4-8705-5724F06D25D2}" dt="2026-08-03T08:58:21.465" v="721" actId="700"/>
          <ac:spMkLst>
            <pc:docMk/>
            <pc:sldMk cId="2945883020" sldId="1011"/>
            <ac:spMk id="3" creationId="{BEDD2390-BEC5-470C-D754-5578CE52471E}"/>
          </ac:spMkLst>
        </pc:spChg>
        <pc:spChg chg="mod ord">
          <ac:chgData name="Nana Hemer" userId="8ad88aea-3351-4e5a-99dc-3e97e9f13c81" providerId="ADAL" clId="{1D2A0942-FA54-5FF4-8705-5724F06D25D2}" dt="2026-08-03T11:03:50.876" v="753" actId="207"/>
          <ac:spMkLst>
            <pc:docMk/>
            <pc:sldMk cId="2945883020" sldId="1011"/>
            <ac:spMk id="4" creationId="{F7A1899F-CB3A-F31B-6B26-1CC9897BD7A2}"/>
          </ac:spMkLst>
        </pc:spChg>
        <pc:spChg chg="add del mod">
          <ac:chgData name="Nana Hemer" userId="8ad88aea-3351-4e5a-99dc-3e97e9f13c81" providerId="ADAL" clId="{1D2A0942-FA54-5FF4-8705-5724F06D25D2}" dt="2026-08-03T11:04:12.391" v="770" actId="478"/>
          <ac:spMkLst>
            <pc:docMk/>
            <pc:sldMk cId="2945883020" sldId="1011"/>
            <ac:spMk id="5" creationId="{2B1FCB3E-BE28-248E-F8AA-150FFAC6CDDD}"/>
          </ac:spMkLst>
        </pc:spChg>
        <pc:spChg chg="add del mod">
          <ac:chgData name="Nana Hemer" userId="8ad88aea-3351-4e5a-99dc-3e97e9f13c81" providerId="ADAL" clId="{1D2A0942-FA54-5FF4-8705-5724F06D25D2}" dt="2026-08-03T11:04:11.939" v="769" actId="478"/>
          <ac:spMkLst>
            <pc:docMk/>
            <pc:sldMk cId="2945883020" sldId="1011"/>
            <ac:spMk id="7" creationId="{53ADCE5E-4C60-CC59-4C92-3C378243C9FE}"/>
          </ac:spMkLst>
        </pc:spChg>
        <pc:spChg chg="add del mod ord">
          <ac:chgData name="Nana Hemer" userId="8ad88aea-3351-4e5a-99dc-3e97e9f13c81" providerId="ADAL" clId="{1D2A0942-FA54-5FF4-8705-5724F06D25D2}" dt="2026-08-03T08:58:50.472" v="722" actId="700"/>
          <ac:spMkLst>
            <pc:docMk/>
            <pc:sldMk cId="2945883020" sldId="1011"/>
            <ac:spMk id="8" creationId="{21E3F110-7756-A9FB-A178-5CC6B0BBBA49}"/>
          </ac:spMkLst>
        </pc:spChg>
        <pc:spChg chg="add del">
          <ac:chgData name="Nana Hemer" userId="8ad88aea-3351-4e5a-99dc-3e97e9f13c81" providerId="ADAL" clId="{1D2A0942-FA54-5FF4-8705-5724F06D25D2}" dt="2026-08-03T11:04:34.132" v="772" actId="22"/>
          <ac:spMkLst>
            <pc:docMk/>
            <pc:sldMk cId="2945883020" sldId="1011"/>
            <ac:spMk id="8" creationId="{B0950E76-B775-001A-9CDF-A9DD89F2A768}"/>
          </ac:spMkLst>
        </pc:spChg>
        <pc:spChg chg="add mod ord">
          <ac:chgData name="Nana Hemer" userId="8ad88aea-3351-4e5a-99dc-3e97e9f13c81" providerId="ADAL" clId="{1D2A0942-FA54-5FF4-8705-5724F06D25D2}" dt="2026-08-03T12:20:30.610" v="1684" actId="14100"/>
          <ac:spMkLst>
            <pc:docMk/>
            <pc:sldMk cId="2945883020" sldId="1011"/>
            <ac:spMk id="9" creationId="{C1A53B9D-5549-8AEF-60AD-B1EDDC986560}"/>
          </ac:spMkLst>
        </pc:spChg>
        <pc:spChg chg="add del mod">
          <ac:chgData name="Nana Hemer" userId="8ad88aea-3351-4e5a-99dc-3e97e9f13c81" providerId="ADAL" clId="{1D2A0942-FA54-5FF4-8705-5724F06D25D2}" dt="2026-08-03T11:07:15.723" v="816" actId="478"/>
          <ac:spMkLst>
            <pc:docMk/>
            <pc:sldMk cId="2945883020" sldId="1011"/>
            <ac:spMk id="14" creationId="{B04E969F-AB3D-2C09-0B7C-824D4CAD704C}"/>
          </ac:spMkLst>
        </pc:spChg>
        <pc:spChg chg="add del mod">
          <ac:chgData name="Nana Hemer" userId="8ad88aea-3351-4e5a-99dc-3e97e9f13c81" providerId="ADAL" clId="{1D2A0942-FA54-5FF4-8705-5724F06D25D2}" dt="2026-08-03T11:06:30.221" v="792" actId="478"/>
          <ac:spMkLst>
            <pc:docMk/>
            <pc:sldMk cId="2945883020" sldId="1011"/>
            <ac:spMk id="15" creationId="{5179A75D-4B9D-6FEE-2EF4-431F56D7CBD7}"/>
          </ac:spMkLst>
        </pc:spChg>
        <pc:spChg chg="add mod">
          <ac:chgData name="Nana Hemer" userId="8ad88aea-3351-4e5a-99dc-3e97e9f13c81" providerId="ADAL" clId="{1D2A0942-FA54-5FF4-8705-5724F06D25D2}" dt="2026-08-03T11:09:17.313" v="862" actId="3064"/>
          <ac:spMkLst>
            <pc:docMk/>
            <pc:sldMk cId="2945883020" sldId="1011"/>
            <ac:spMk id="16" creationId="{3B633B22-B416-9E36-38D6-D94AD3548CA5}"/>
          </ac:spMkLst>
        </pc:spChg>
        <pc:spChg chg="add del mod">
          <ac:chgData name="Nana Hemer" userId="8ad88aea-3351-4e5a-99dc-3e97e9f13c81" providerId="ADAL" clId="{1D2A0942-FA54-5FF4-8705-5724F06D25D2}" dt="2026-08-03T11:06:30.221" v="792" actId="478"/>
          <ac:spMkLst>
            <pc:docMk/>
            <pc:sldMk cId="2945883020" sldId="1011"/>
            <ac:spMk id="17" creationId="{855C760F-3764-1B9C-5DE7-C2AF5CFF574A}"/>
          </ac:spMkLst>
        </pc:spChg>
        <pc:spChg chg="add del mod">
          <ac:chgData name="Nana Hemer" userId="8ad88aea-3351-4e5a-99dc-3e97e9f13c81" providerId="ADAL" clId="{1D2A0942-FA54-5FF4-8705-5724F06D25D2}" dt="2026-08-03T11:07:15.723" v="816" actId="478"/>
          <ac:spMkLst>
            <pc:docMk/>
            <pc:sldMk cId="2945883020" sldId="1011"/>
            <ac:spMk id="18" creationId="{111622EC-35A5-6BD9-3EB7-1C8673E63A6A}"/>
          </ac:spMkLst>
        </pc:spChg>
        <pc:spChg chg="add del mod">
          <ac:chgData name="Nana Hemer" userId="8ad88aea-3351-4e5a-99dc-3e97e9f13c81" providerId="ADAL" clId="{1D2A0942-FA54-5FF4-8705-5724F06D25D2}" dt="2026-08-03T11:06:30.221" v="792" actId="478"/>
          <ac:spMkLst>
            <pc:docMk/>
            <pc:sldMk cId="2945883020" sldId="1011"/>
            <ac:spMk id="19" creationId="{22E3BC0C-9021-1135-89EC-5DA30C219D59}"/>
          </ac:spMkLst>
        </pc:spChg>
        <pc:spChg chg="add del mod">
          <ac:chgData name="Nana Hemer" userId="8ad88aea-3351-4e5a-99dc-3e97e9f13c81" providerId="ADAL" clId="{1D2A0942-FA54-5FF4-8705-5724F06D25D2}" dt="2026-08-03T11:07:15.723" v="816" actId="478"/>
          <ac:spMkLst>
            <pc:docMk/>
            <pc:sldMk cId="2945883020" sldId="1011"/>
            <ac:spMk id="20" creationId="{6490EE4F-3ECD-BAC3-1ED5-21A3309E6E7E}"/>
          </ac:spMkLst>
        </pc:spChg>
        <pc:spChg chg="add del mod">
          <ac:chgData name="Nana Hemer" userId="8ad88aea-3351-4e5a-99dc-3e97e9f13c81" providerId="ADAL" clId="{1D2A0942-FA54-5FF4-8705-5724F06D25D2}" dt="2026-08-03T11:06:30.221" v="792" actId="478"/>
          <ac:spMkLst>
            <pc:docMk/>
            <pc:sldMk cId="2945883020" sldId="1011"/>
            <ac:spMk id="21" creationId="{CA0EB131-31CD-BDB6-B899-DBC20A61D27F}"/>
          </ac:spMkLst>
        </pc:spChg>
        <pc:spChg chg="add mod">
          <ac:chgData name="Nana Hemer" userId="8ad88aea-3351-4e5a-99dc-3e97e9f13c81" providerId="ADAL" clId="{1D2A0942-FA54-5FF4-8705-5724F06D25D2}" dt="2026-08-03T11:09:27.892" v="864" actId="255"/>
          <ac:spMkLst>
            <pc:docMk/>
            <pc:sldMk cId="2945883020" sldId="1011"/>
            <ac:spMk id="22" creationId="{6DA7154F-BE23-BB41-F103-81D23B286E16}"/>
          </ac:spMkLst>
        </pc:spChg>
        <pc:spChg chg="add mod">
          <ac:chgData name="Nana Hemer" userId="8ad88aea-3351-4e5a-99dc-3e97e9f13c81" providerId="ADAL" clId="{1D2A0942-FA54-5FF4-8705-5724F06D25D2}" dt="2026-08-03T11:09:40.708" v="871" actId="3064"/>
          <ac:spMkLst>
            <pc:docMk/>
            <pc:sldMk cId="2945883020" sldId="1011"/>
            <ac:spMk id="23" creationId="{9C121EA8-4206-3FBC-D1B9-AA164E797A40}"/>
          </ac:spMkLst>
        </pc:spChg>
        <pc:spChg chg="add mod">
          <ac:chgData name="Nana Hemer" userId="8ad88aea-3351-4e5a-99dc-3e97e9f13c81" providerId="ADAL" clId="{1D2A0942-FA54-5FF4-8705-5724F06D25D2}" dt="2026-08-03T11:13:23.599" v="873" actId="14100"/>
          <ac:spMkLst>
            <pc:docMk/>
            <pc:sldMk cId="2945883020" sldId="1011"/>
            <ac:spMk id="24" creationId="{E52D487D-B9C2-B795-18C0-6F46A92FD2BA}"/>
          </ac:spMkLst>
        </pc:spChg>
        <pc:picChg chg="add mod">
          <ac:chgData name="Nana Hemer" userId="8ad88aea-3351-4e5a-99dc-3e97e9f13c81" providerId="ADAL" clId="{1D2A0942-FA54-5FF4-8705-5724F06D25D2}" dt="2026-08-03T11:04:02.762" v="766" actId="1076"/>
          <ac:picMkLst>
            <pc:docMk/>
            <pc:sldMk cId="2945883020" sldId="1011"/>
            <ac:picMk id="6" creationId="{67A8377D-7F3A-6D99-518F-884A4E468A63}"/>
          </ac:picMkLst>
        </pc:picChg>
        <pc:picChg chg="add mod">
          <ac:chgData name="Nana Hemer" userId="8ad88aea-3351-4e5a-99dc-3e97e9f13c81" providerId="ADAL" clId="{1D2A0942-FA54-5FF4-8705-5724F06D25D2}" dt="2026-08-03T11:06:11.395" v="790" actId="1076"/>
          <ac:picMkLst>
            <pc:docMk/>
            <pc:sldMk cId="2945883020" sldId="1011"/>
            <ac:picMk id="10" creationId="{54B27090-91B1-44DB-ED26-08EEEADCECE7}"/>
          </ac:picMkLst>
        </pc:picChg>
        <pc:picChg chg="add mod">
          <ac:chgData name="Nana Hemer" userId="8ad88aea-3351-4e5a-99dc-3e97e9f13c81" providerId="ADAL" clId="{1D2A0942-FA54-5FF4-8705-5724F06D25D2}" dt="2026-08-03T11:06:00.692" v="786" actId="1076"/>
          <ac:picMkLst>
            <pc:docMk/>
            <pc:sldMk cId="2945883020" sldId="1011"/>
            <ac:picMk id="11" creationId="{58E6819B-A824-05F3-8C58-F706D71EFB07}"/>
          </ac:picMkLst>
        </pc:picChg>
        <pc:picChg chg="add mod">
          <ac:chgData name="Nana Hemer" userId="8ad88aea-3351-4e5a-99dc-3e97e9f13c81" providerId="ADAL" clId="{1D2A0942-FA54-5FF4-8705-5724F06D25D2}" dt="2026-08-03T11:06:03.398" v="787" actId="1076"/>
          <ac:picMkLst>
            <pc:docMk/>
            <pc:sldMk cId="2945883020" sldId="1011"/>
            <ac:picMk id="12" creationId="{94843AB7-8470-C455-F843-439CEBA1B58C}"/>
          </ac:picMkLst>
        </pc:picChg>
        <pc:picChg chg="add mod">
          <ac:chgData name="Nana Hemer" userId="8ad88aea-3351-4e5a-99dc-3e97e9f13c81" providerId="ADAL" clId="{1D2A0942-FA54-5FF4-8705-5724F06D25D2}" dt="2026-08-03T11:06:11.395" v="790" actId="1076"/>
          <ac:picMkLst>
            <pc:docMk/>
            <pc:sldMk cId="2945883020" sldId="1011"/>
            <ac:picMk id="13" creationId="{4D5A877E-8CB3-67CF-23B6-F39F0DC3EE07}"/>
          </ac:picMkLst>
        </pc:picChg>
      </pc:sldChg>
      <pc:sldChg chg="addSp delSp modSp add mod modClrScheme chgLayout modNotesTx">
        <pc:chgData name="Nana Hemer" userId="8ad88aea-3351-4e5a-99dc-3e97e9f13c81" providerId="ADAL" clId="{1D2A0942-FA54-5FF4-8705-5724F06D25D2}" dt="2026-08-03T12:20:38.276" v="1686" actId="14100"/>
        <pc:sldMkLst>
          <pc:docMk/>
          <pc:sldMk cId="1904176754" sldId="1012"/>
        </pc:sldMkLst>
        <pc:spChg chg="mod">
          <ac:chgData name="Nana Hemer" userId="8ad88aea-3351-4e5a-99dc-3e97e9f13c81" providerId="ADAL" clId="{1D2A0942-FA54-5FF4-8705-5724F06D25D2}" dt="2026-08-03T11:21:10.312" v="1097" actId="14100"/>
          <ac:spMkLst>
            <pc:docMk/>
            <pc:sldMk cId="1904176754" sldId="1012"/>
            <ac:spMk id="2" creationId="{046141C5-7AFB-F8F1-AAE2-CCAEAE087607}"/>
          </ac:spMkLst>
        </pc:spChg>
        <pc:spChg chg="mod ord">
          <ac:chgData name="Nana Hemer" userId="8ad88aea-3351-4e5a-99dc-3e97e9f13c81" providerId="ADAL" clId="{1D2A0942-FA54-5FF4-8705-5724F06D25D2}" dt="2026-08-03T11:21:04.018" v="1094" actId="20577"/>
          <ac:spMkLst>
            <pc:docMk/>
            <pc:sldMk cId="1904176754" sldId="1012"/>
            <ac:spMk id="4" creationId="{011EC7AF-E6DE-0C4B-46E3-BADE75DBFB50}"/>
          </ac:spMkLst>
        </pc:spChg>
        <pc:spChg chg="add mod">
          <ac:chgData name="Nana Hemer" userId="8ad88aea-3351-4e5a-99dc-3e97e9f13c81" providerId="ADAL" clId="{1D2A0942-FA54-5FF4-8705-5724F06D25D2}" dt="2026-08-03T12:20:38.276" v="1686" actId="14100"/>
          <ac:spMkLst>
            <pc:docMk/>
            <pc:sldMk cId="1904176754" sldId="1012"/>
            <ac:spMk id="5" creationId="{7B0841D8-96C8-7987-C835-A8A6D821FBD9}"/>
          </ac:spMkLst>
        </pc:spChg>
        <pc:spChg chg="add del mod">
          <ac:chgData name="Nana Hemer" userId="8ad88aea-3351-4e5a-99dc-3e97e9f13c81" providerId="ADAL" clId="{1D2A0942-FA54-5FF4-8705-5724F06D25D2}" dt="2026-08-03T11:14:02.673" v="886" actId="478"/>
          <ac:spMkLst>
            <pc:docMk/>
            <pc:sldMk cId="1904176754" sldId="1012"/>
            <ac:spMk id="8" creationId="{9624A5D2-11D5-6322-75F0-4C4D048A0829}"/>
          </ac:spMkLst>
        </pc:spChg>
        <pc:spChg chg="del mod ord">
          <ac:chgData name="Nana Hemer" userId="8ad88aea-3351-4e5a-99dc-3e97e9f13c81" providerId="ADAL" clId="{1D2A0942-FA54-5FF4-8705-5724F06D25D2}" dt="2026-08-03T11:14:00.811" v="885" actId="478"/>
          <ac:spMkLst>
            <pc:docMk/>
            <pc:sldMk cId="1904176754" sldId="1012"/>
            <ac:spMk id="9" creationId="{5E51E42F-8EDB-D263-82CF-824A8B446DAB}"/>
          </ac:spMkLst>
        </pc:spChg>
        <pc:spChg chg="mod">
          <ac:chgData name="Nana Hemer" userId="8ad88aea-3351-4e5a-99dc-3e97e9f13c81" providerId="ADAL" clId="{1D2A0942-FA54-5FF4-8705-5724F06D25D2}" dt="2026-08-03T11:20:21.043" v="1080" actId="1076"/>
          <ac:spMkLst>
            <pc:docMk/>
            <pc:sldMk cId="1904176754" sldId="1012"/>
            <ac:spMk id="16" creationId="{7A82AE5F-7065-7E4E-4C64-E74C26A16A83}"/>
          </ac:spMkLst>
        </pc:spChg>
        <pc:spChg chg="add mod">
          <ac:chgData name="Nana Hemer" userId="8ad88aea-3351-4e5a-99dc-3e97e9f13c81" providerId="ADAL" clId="{1D2A0942-FA54-5FF4-8705-5724F06D25D2}" dt="2026-08-03T11:23:14.033" v="1120" actId="1038"/>
          <ac:spMkLst>
            <pc:docMk/>
            <pc:sldMk cId="1904176754" sldId="1012"/>
            <ac:spMk id="17" creationId="{985B26B0-445A-2F0B-4378-70B397F996D0}"/>
          </ac:spMkLst>
        </pc:spChg>
        <pc:spChg chg="add mod">
          <ac:chgData name="Nana Hemer" userId="8ad88aea-3351-4e5a-99dc-3e97e9f13c81" providerId="ADAL" clId="{1D2A0942-FA54-5FF4-8705-5724F06D25D2}" dt="2026-08-03T11:20:21.043" v="1080" actId="1076"/>
          <ac:spMkLst>
            <pc:docMk/>
            <pc:sldMk cId="1904176754" sldId="1012"/>
            <ac:spMk id="18" creationId="{2C1CFFD4-008E-FA7A-A2DD-05FEB7BE7694}"/>
          </ac:spMkLst>
        </pc:spChg>
        <pc:spChg chg="add mod">
          <ac:chgData name="Nana Hemer" userId="8ad88aea-3351-4e5a-99dc-3e97e9f13c81" providerId="ADAL" clId="{1D2A0942-FA54-5FF4-8705-5724F06D25D2}" dt="2026-08-03T11:20:21.043" v="1080" actId="1076"/>
          <ac:spMkLst>
            <pc:docMk/>
            <pc:sldMk cId="1904176754" sldId="1012"/>
            <ac:spMk id="19" creationId="{A0C51324-6934-FB7D-624F-46C6F7319F21}"/>
          </ac:spMkLst>
        </pc:spChg>
        <pc:spChg chg="add mod">
          <ac:chgData name="Nana Hemer" userId="8ad88aea-3351-4e5a-99dc-3e97e9f13c81" providerId="ADAL" clId="{1D2A0942-FA54-5FF4-8705-5724F06D25D2}" dt="2026-08-03T11:20:21.043" v="1080" actId="1076"/>
          <ac:spMkLst>
            <pc:docMk/>
            <pc:sldMk cId="1904176754" sldId="1012"/>
            <ac:spMk id="20" creationId="{FEAB046C-CE94-2375-47F4-B5430BB33565}"/>
          </ac:spMkLst>
        </pc:spChg>
        <pc:spChg chg="add mod">
          <ac:chgData name="Nana Hemer" userId="8ad88aea-3351-4e5a-99dc-3e97e9f13c81" providerId="ADAL" clId="{1D2A0942-FA54-5FF4-8705-5724F06D25D2}" dt="2026-08-03T11:20:22.676" v="1081" actId="1035"/>
          <ac:spMkLst>
            <pc:docMk/>
            <pc:sldMk cId="1904176754" sldId="1012"/>
            <ac:spMk id="21" creationId="{7B0C40C4-7ECC-AED6-7006-D027F0CD0299}"/>
          </ac:spMkLst>
        </pc:spChg>
        <pc:spChg chg="del">
          <ac:chgData name="Nana Hemer" userId="8ad88aea-3351-4e5a-99dc-3e97e9f13c81" providerId="ADAL" clId="{1D2A0942-FA54-5FF4-8705-5724F06D25D2}" dt="2026-08-03T11:15:41.038" v="901" actId="478"/>
          <ac:spMkLst>
            <pc:docMk/>
            <pc:sldMk cId="1904176754" sldId="1012"/>
            <ac:spMk id="22" creationId="{0592F414-81A5-C74B-2B5A-6366DC75D120}"/>
          </ac:spMkLst>
        </pc:spChg>
        <pc:spChg chg="del">
          <ac:chgData name="Nana Hemer" userId="8ad88aea-3351-4e5a-99dc-3e97e9f13c81" providerId="ADAL" clId="{1D2A0942-FA54-5FF4-8705-5724F06D25D2}" dt="2026-08-03T11:15:41.038" v="901" actId="478"/>
          <ac:spMkLst>
            <pc:docMk/>
            <pc:sldMk cId="1904176754" sldId="1012"/>
            <ac:spMk id="23" creationId="{F6709DB3-2076-D075-3D95-D7249419A928}"/>
          </ac:spMkLst>
        </pc:spChg>
        <pc:spChg chg="del">
          <ac:chgData name="Nana Hemer" userId="8ad88aea-3351-4e5a-99dc-3e97e9f13c81" providerId="ADAL" clId="{1D2A0942-FA54-5FF4-8705-5724F06D25D2}" dt="2026-08-03T11:15:41.038" v="901" actId="478"/>
          <ac:spMkLst>
            <pc:docMk/>
            <pc:sldMk cId="1904176754" sldId="1012"/>
            <ac:spMk id="24" creationId="{649A8F44-D619-CE4B-EE08-CCFF430A2C61}"/>
          </ac:spMkLst>
        </pc:spChg>
        <pc:spChg chg="add mod">
          <ac:chgData name="Nana Hemer" userId="8ad88aea-3351-4e5a-99dc-3e97e9f13c81" providerId="ADAL" clId="{1D2A0942-FA54-5FF4-8705-5724F06D25D2}" dt="2026-08-03T11:20:21.043" v="1080" actId="1076"/>
          <ac:spMkLst>
            <pc:docMk/>
            <pc:sldMk cId="1904176754" sldId="1012"/>
            <ac:spMk id="25" creationId="{151D3ADF-71C0-8F2D-344D-FD6B3F145F8F}"/>
          </ac:spMkLst>
        </pc:spChg>
        <pc:picChg chg="add mod">
          <ac:chgData name="Nana Hemer" userId="8ad88aea-3351-4e5a-99dc-3e97e9f13c81" providerId="ADAL" clId="{1D2A0942-FA54-5FF4-8705-5724F06D25D2}" dt="2026-08-03T11:13:48.341" v="881"/>
          <ac:picMkLst>
            <pc:docMk/>
            <pc:sldMk cId="1904176754" sldId="1012"/>
            <ac:picMk id="3" creationId="{7A7D06BB-4D34-F671-3D0D-5FAB85583B71}"/>
          </ac:picMkLst>
        </pc:picChg>
        <pc:picChg chg="del">
          <ac:chgData name="Nana Hemer" userId="8ad88aea-3351-4e5a-99dc-3e97e9f13c81" providerId="ADAL" clId="{1D2A0942-FA54-5FF4-8705-5724F06D25D2}" dt="2026-08-03T11:14:25.460" v="893" actId="478"/>
          <ac:picMkLst>
            <pc:docMk/>
            <pc:sldMk cId="1904176754" sldId="1012"/>
            <ac:picMk id="6" creationId="{C972EC50-77EE-FD2F-85EE-A7188F11CE00}"/>
          </ac:picMkLst>
        </pc:picChg>
        <pc:picChg chg="del mod">
          <ac:chgData name="Nana Hemer" userId="8ad88aea-3351-4e5a-99dc-3e97e9f13c81" providerId="ADAL" clId="{1D2A0942-FA54-5FF4-8705-5724F06D25D2}" dt="2026-08-03T11:16:36.925" v="963" actId="478"/>
          <ac:picMkLst>
            <pc:docMk/>
            <pc:sldMk cId="1904176754" sldId="1012"/>
            <ac:picMk id="10" creationId="{A4F851EA-E0D5-BB1F-ACD1-1549157B20B9}"/>
          </ac:picMkLst>
        </pc:picChg>
        <pc:picChg chg="del">
          <ac:chgData name="Nana Hemer" userId="8ad88aea-3351-4e5a-99dc-3e97e9f13c81" providerId="ADAL" clId="{1D2A0942-FA54-5FF4-8705-5724F06D25D2}" dt="2026-08-03T11:15:41.038" v="901" actId="478"/>
          <ac:picMkLst>
            <pc:docMk/>
            <pc:sldMk cId="1904176754" sldId="1012"/>
            <ac:picMk id="11" creationId="{2B6C55B4-B686-4D08-2282-3D8FFB75CE1C}"/>
          </ac:picMkLst>
        </pc:picChg>
        <pc:picChg chg="del">
          <ac:chgData name="Nana Hemer" userId="8ad88aea-3351-4e5a-99dc-3e97e9f13c81" providerId="ADAL" clId="{1D2A0942-FA54-5FF4-8705-5724F06D25D2}" dt="2026-08-03T11:15:41.038" v="901" actId="478"/>
          <ac:picMkLst>
            <pc:docMk/>
            <pc:sldMk cId="1904176754" sldId="1012"/>
            <ac:picMk id="12" creationId="{835C32BA-8B63-6355-60C3-846660DB2360}"/>
          </ac:picMkLst>
        </pc:picChg>
        <pc:picChg chg="del">
          <ac:chgData name="Nana Hemer" userId="8ad88aea-3351-4e5a-99dc-3e97e9f13c81" providerId="ADAL" clId="{1D2A0942-FA54-5FF4-8705-5724F06D25D2}" dt="2026-08-03T11:15:41.038" v="901" actId="478"/>
          <ac:picMkLst>
            <pc:docMk/>
            <pc:sldMk cId="1904176754" sldId="1012"/>
            <ac:picMk id="13" creationId="{849707FE-8220-6C45-DE3F-269503DEC1A5}"/>
          </ac:picMkLst>
        </pc:picChg>
        <pc:picChg chg="add mod modCrop">
          <ac:chgData name="Nana Hemer" userId="8ad88aea-3351-4e5a-99dc-3e97e9f13c81" providerId="ADAL" clId="{1D2A0942-FA54-5FF4-8705-5724F06D25D2}" dt="2026-08-03T11:14:31.302" v="894" actId="732"/>
          <ac:picMkLst>
            <pc:docMk/>
            <pc:sldMk cId="1904176754" sldId="1012"/>
            <ac:picMk id="14" creationId="{632588DD-E19B-2C78-B6D5-112ACA87C787}"/>
          </ac:picMkLst>
        </pc:picChg>
        <pc:picChg chg="add mod">
          <ac:chgData name="Nana Hemer" userId="8ad88aea-3351-4e5a-99dc-3e97e9f13c81" providerId="ADAL" clId="{1D2A0942-FA54-5FF4-8705-5724F06D25D2}" dt="2026-08-03T11:20:21.043" v="1080" actId="1076"/>
          <ac:picMkLst>
            <pc:docMk/>
            <pc:sldMk cId="1904176754" sldId="1012"/>
            <ac:picMk id="15" creationId="{D6DE6043-F0E7-F741-52E3-5B858478AD09}"/>
          </ac:picMkLst>
        </pc:picChg>
      </pc:sldChg>
      <pc:sldChg chg="addSp delSp modSp add mod modClrScheme chgLayout">
        <pc:chgData name="Nana Hemer" userId="8ad88aea-3351-4e5a-99dc-3e97e9f13c81" providerId="ADAL" clId="{1D2A0942-FA54-5FF4-8705-5724F06D25D2}" dt="2026-08-03T12:20:49.130" v="1689" actId="14100"/>
        <pc:sldMkLst>
          <pc:docMk/>
          <pc:sldMk cId="3157753525" sldId="1013"/>
        </pc:sldMkLst>
        <pc:spChg chg="mod">
          <ac:chgData name="Nana Hemer" userId="8ad88aea-3351-4e5a-99dc-3e97e9f13c81" providerId="ADAL" clId="{1D2A0942-FA54-5FF4-8705-5724F06D25D2}" dt="2026-08-03T11:21:30.819" v="1102" actId="207"/>
          <ac:spMkLst>
            <pc:docMk/>
            <pc:sldMk cId="3157753525" sldId="1013"/>
            <ac:spMk id="2" creationId="{515658C0-2286-3DD0-C480-8401D72F6CDB}"/>
          </ac:spMkLst>
        </pc:spChg>
        <pc:spChg chg="add del mod ord">
          <ac:chgData name="Nana Hemer" userId="8ad88aea-3351-4e5a-99dc-3e97e9f13c81" providerId="ADAL" clId="{1D2A0942-FA54-5FF4-8705-5724F06D25D2}" dt="2026-08-03T11:21:21.870" v="1099" actId="478"/>
          <ac:spMkLst>
            <pc:docMk/>
            <pc:sldMk cId="3157753525" sldId="1013"/>
            <ac:spMk id="3" creationId="{F2904F65-55BC-AD92-2E0C-448B8D352D78}"/>
          </ac:spMkLst>
        </pc:spChg>
        <pc:spChg chg="mod ord">
          <ac:chgData name="Nana Hemer" userId="8ad88aea-3351-4e5a-99dc-3e97e9f13c81" providerId="ADAL" clId="{1D2A0942-FA54-5FF4-8705-5724F06D25D2}" dt="2026-08-03T11:21:19.818" v="1098" actId="700"/>
          <ac:spMkLst>
            <pc:docMk/>
            <pc:sldMk cId="3157753525" sldId="1013"/>
            <ac:spMk id="4" creationId="{0A34296F-40FF-20F7-39CA-40A25686F454}"/>
          </ac:spMkLst>
        </pc:spChg>
        <pc:spChg chg="mod">
          <ac:chgData name="Nana Hemer" userId="8ad88aea-3351-4e5a-99dc-3e97e9f13c81" providerId="ADAL" clId="{1D2A0942-FA54-5FF4-8705-5724F06D25D2}" dt="2026-08-03T12:20:49.130" v="1689" actId="14100"/>
          <ac:spMkLst>
            <pc:docMk/>
            <pc:sldMk cId="3157753525" sldId="1013"/>
            <ac:spMk id="5" creationId="{DF211F3C-6F33-18FF-BE4A-6F7DD27C6E59}"/>
          </ac:spMkLst>
        </pc:spChg>
        <pc:spChg chg="mod">
          <ac:chgData name="Nana Hemer" userId="8ad88aea-3351-4e5a-99dc-3e97e9f13c81" providerId="ADAL" clId="{1D2A0942-FA54-5FF4-8705-5724F06D25D2}" dt="2026-08-03T11:24:13.342" v="1200" actId="1035"/>
          <ac:spMkLst>
            <pc:docMk/>
            <pc:sldMk cId="3157753525" sldId="1013"/>
            <ac:spMk id="16" creationId="{406A8B43-DC1B-56E0-C513-92AAD6D3BEC0}"/>
          </ac:spMkLst>
        </pc:spChg>
        <pc:spChg chg="mod">
          <ac:chgData name="Nana Hemer" userId="8ad88aea-3351-4e5a-99dc-3e97e9f13c81" providerId="ADAL" clId="{1D2A0942-FA54-5FF4-8705-5724F06D25D2}" dt="2026-08-03T11:24:13.342" v="1200" actId="1035"/>
          <ac:spMkLst>
            <pc:docMk/>
            <pc:sldMk cId="3157753525" sldId="1013"/>
            <ac:spMk id="17" creationId="{B08C1421-7A04-F8A1-7C8E-7B42BE969991}"/>
          </ac:spMkLst>
        </pc:spChg>
        <pc:spChg chg="mod">
          <ac:chgData name="Nana Hemer" userId="8ad88aea-3351-4e5a-99dc-3e97e9f13c81" providerId="ADAL" clId="{1D2A0942-FA54-5FF4-8705-5724F06D25D2}" dt="2026-08-03T11:24:13.342" v="1200" actId="1035"/>
          <ac:spMkLst>
            <pc:docMk/>
            <pc:sldMk cId="3157753525" sldId="1013"/>
            <ac:spMk id="18" creationId="{28AF6E6D-025D-F923-94BA-33FF84FF9420}"/>
          </ac:spMkLst>
        </pc:spChg>
        <pc:spChg chg="mod">
          <ac:chgData name="Nana Hemer" userId="8ad88aea-3351-4e5a-99dc-3e97e9f13c81" providerId="ADAL" clId="{1D2A0942-FA54-5FF4-8705-5724F06D25D2}" dt="2026-08-03T11:24:13.342" v="1200" actId="1035"/>
          <ac:spMkLst>
            <pc:docMk/>
            <pc:sldMk cId="3157753525" sldId="1013"/>
            <ac:spMk id="19" creationId="{6C60A28B-2444-B77C-08C3-E0B59FAFD780}"/>
          </ac:spMkLst>
        </pc:spChg>
        <pc:spChg chg="mod">
          <ac:chgData name="Nana Hemer" userId="8ad88aea-3351-4e5a-99dc-3e97e9f13c81" providerId="ADAL" clId="{1D2A0942-FA54-5FF4-8705-5724F06D25D2}" dt="2026-08-03T11:24:13.342" v="1200" actId="1035"/>
          <ac:spMkLst>
            <pc:docMk/>
            <pc:sldMk cId="3157753525" sldId="1013"/>
            <ac:spMk id="20" creationId="{00882955-3E58-2BD7-46FA-AA11659F5CC6}"/>
          </ac:spMkLst>
        </pc:spChg>
        <pc:spChg chg="mod">
          <ac:chgData name="Nana Hemer" userId="8ad88aea-3351-4e5a-99dc-3e97e9f13c81" providerId="ADAL" clId="{1D2A0942-FA54-5FF4-8705-5724F06D25D2}" dt="2026-08-03T11:24:13.342" v="1200" actId="1035"/>
          <ac:spMkLst>
            <pc:docMk/>
            <pc:sldMk cId="3157753525" sldId="1013"/>
            <ac:spMk id="21" creationId="{6BE4B145-5B70-6FF2-9015-3F85ADB74155}"/>
          </ac:spMkLst>
        </pc:spChg>
        <pc:spChg chg="mod">
          <ac:chgData name="Nana Hemer" userId="8ad88aea-3351-4e5a-99dc-3e97e9f13c81" providerId="ADAL" clId="{1D2A0942-FA54-5FF4-8705-5724F06D25D2}" dt="2026-08-03T11:24:13.342" v="1200" actId="1035"/>
          <ac:spMkLst>
            <pc:docMk/>
            <pc:sldMk cId="3157753525" sldId="1013"/>
            <ac:spMk id="25" creationId="{3FEBFBD8-E6CD-97FD-33A0-5C6C4CB2389E}"/>
          </ac:spMkLst>
        </pc:spChg>
        <pc:picChg chg="add del mod">
          <ac:chgData name="Nana Hemer" userId="8ad88aea-3351-4e5a-99dc-3e97e9f13c81" providerId="ADAL" clId="{1D2A0942-FA54-5FF4-8705-5724F06D25D2}" dt="2026-08-03T11:22:40.764" v="1110" actId="478"/>
          <ac:picMkLst>
            <pc:docMk/>
            <pc:sldMk cId="3157753525" sldId="1013"/>
            <ac:picMk id="6" creationId="{61F50AEA-7B9E-08D6-900E-55257F199102}"/>
          </ac:picMkLst>
        </pc:picChg>
        <pc:picChg chg="add mod">
          <ac:chgData name="Nana Hemer" userId="8ad88aea-3351-4e5a-99dc-3e97e9f13c81" providerId="ADAL" clId="{1D2A0942-FA54-5FF4-8705-5724F06D25D2}" dt="2026-08-03T11:24:13.342" v="1200" actId="1035"/>
          <ac:picMkLst>
            <pc:docMk/>
            <pc:sldMk cId="3157753525" sldId="1013"/>
            <ac:picMk id="7" creationId="{32667C65-CBF9-FF17-E12F-5E38E40FE161}"/>
          </ac:picMkLst>
        </pc:picChg>
        <pc:picChg chg="add del mod">
          <ac:chgData name="Nana Hemer" userId="8ad88aea-3351-4e5a-99dc-3e97e9f13c81" providerId="ADAL" clId="{1D2A0942-FA54-5FF4-8705-5724F06D25D2}" dt="2026-08-03T11:25:04.330" v="1212" actId="478"/>
          <ac:picMkLst>
            <pc:docMk/>
            <pc:sldMk cId="3157753525" sldId="1013"/>
            <ac:picMk id="8" creationId="{79BD94FE-5CC5-2BC4-99A1-5CDBE2338C1B}"/>
          </ac:picMkLst>
        </pc:picChg>
        <pc:picChg chg="mod">
          <ac:chgData name="Nana Hemer" userId="8ad88aea-3351-4e5a-99dc-3e97e9f13c81" providerId="ADAL" clId="{1D2A0942-FA54-5FF4-8705-5724F06D25D2}" dt="2026-08-03T11:24:13.342" v="1200" actId="1035"/>
          <ac:picMkLst>
            <pc:docMk/>
            <pc:sldMk cId="3157753525" sldId="1013"/>
            <ac:picMk id="15" creationId="{E2996026-966D-3894-043F-F88214899CAA}"/>
          </ac:picMkLst>
        </pc:picChg>
      </pc:sldChg>
      <pc:sldChg chg="addSp delSp modSp new mod">
        <pc:chgData name="Nana Hemer" userId="8ad88aea-3351-4e5a-99dc-3e97e9f13c81" providerId="ADAL" clId="{1D2A0942-FA54-5FF4-8705-5724F06D25D2}" dt="2026-08-03T11:26:30.589" v="1271" actId="1076"/>
        <pc:sldMkLst>
          <pc:docMk/>
          <pc:sldMk cId="2190011408" sldId="1014"/>
        </pc:sldMkLst>
        <pc:spChg chg="mod">
          <ac:chgData name="Nana Hemer" userId="8ad88aea-3351-4e5a-99dc-3e97e9f13c81" providerId="ADAL" clId="{1D2A0942-FA54-5FF4-8705-5724F06D25D2}" dt="2026-08-03T11:25:17.550" v="1256" actId="20577"/>
          <ac:spMkLst>
            <pc:docMk/>
            <pc:sldMk cId="2190011408" sldId="1014"/>
            <ac:spMk id="2" creationId="{AED35B55-52E9-0707-147F-54CE32F4F893}"/>
          </ac:spMkLst>
        </pc:spChg>
        <pc:spChg chg="mod">
          <ac:chgData name="Nana Hemer" userId="8ad88aea-3351-4e5a-99dc-3e97e9f13c81" providerId="ADAL" clId="{1D2A0942-FA54-5FF4-8705-5724F06D25D2}" dt="2026-08-03T11:26:23.651" v="1269" actId="20577"/>
          <ac:spMkLst>
            <pc:docMk/>
            <pc:sldMk cId="2190011408" sldId="1014"/>
            <ac:spMk id="3" creationId="{44FCF75E-56AC-CC2A-4562-35B90DF1FF97}"/>
          </ac:spMkLst>
        </pc:spChg>
        <pc:spChg chg="del">
          <ac:chgData name="Nana Hemer" userId="8ad88aea-3351-4e5a-99dc-3e97e9f13c81" providerId="ADAL" clId="{1D2A0942-FA54-5FF4-8705-5724F06D25D2}" dt="2026-08-03T11:26:04.746" v="1262" actId="478"/>
          <ac:spMkLst>
            <pc:docMk/>
            <pc:sldMk cId="2190011408" sldId="1014"/>
            <ac:spMk id="4" creationId="{94727785-80C8-F6CC-F241-EEBFE08880AE}"/>
          </ac:spMkLst>
        </pc:spChg>
        <pc:picChg chg="add mod">
          <ac:chgData name="Nana Hemer" userId="8ad88aea-3351-4e5a-99dc-3e97e9f13c81" providerId="ADAL" clId="{1D2A0942-FA54-5FF4-8705-5724F06D25D2}" dt="2026-08-03T11:26:30.589" v="1271" actId="1076"/>
          <ac:picMkLst>
            <pc:docMk/>
            <pc:sldMk cId="2190011408" sldId="1014"/>
            <ac:picMk id="5" creationId="{76BEE02F-17F4-FE8D-EBF7-03C198F8B831}"/>
          </ac:picMkLst>
        </pc:picChg>
      </pc:sldChg>
      <pc:sldChg chg="delSp modSp add del mod modNotesTx">
        <pc:chgData name="Nana Hemer" userId="8ad88aea-3351-4e5a-99dc-3e97e9f13c81" providerId="ADAL" clId="{1D2A0942-FA54-5FF4-8705-5724F06D25D2}" dt="2026-08-03T11:28:01.361" v="1340" actId="2696"/>
        <pc:sldMkLst>
          <pc:docMk/>
          <pc:sldMk cId="2143492842" sldId="1015"/>
        </pc:sldMkLst>
        <pc:spChg chg="del">
          <ac:chgData name="Nana Hemer" userId="8ad88aea-3351-4e5a-99dc-3e97e9f13c81" providerId="ADAL" clId="{1D2A0942-FA54-5FF4-8705-5724F06D25D2}" dt="2026-08-03T11:27:16.431" v="1285" actId="478"/>
          <ac:spMkLst>
            <pc:docMk/>
            <pc:sldMk cId="2143492842" sldId="1015"/>
            <ac:spMk id="2" creationId="{B30ED885-4905-11DC-A768-A9BC59F16091}"/>
          </ac:spMkLst>
        </pc:spChg>
        <pc:spChg chg="mod">
          <ac:chgData name="Nana Hemer" userId="8ad88aea-3351-4e5a-99dc-3e97e9f13c81" providerId="ADAL" clId="{1D2A0942-FA54-5FF4-8705-5724F06D25D2}" dt="2026-08-03T11:27:27.399" v="1299" actId="20577"/>
          <ac:spMkLst>
            <pc:docMk/>
            <pc:sldMk cId="2143492842" sldId="1015"/>
            <ac:spMk id="4" creationId="{F075DB73-3679-B642-8B4D-15D3D42C8FAF}"/>
          </ac:spMkLst>
        </pc:spChg>
        <pc:spChg chg="del">
          <ac:chgData name="Nana Hemer" userId="8ad88aea-3351-4e5a-99dc-3e97e9f13c81" providerId="ADAL" clId="{1D2A0942-FA54-5FF4-8705-5724F06D25D2}" dt="2026-08-03T11:27:12.166" v="1281" actId="478"/>
          <ac:spMkLst>
            <pc:docMk/>
            <pc:sldMk cId="2143492842" sldId="1015"/>
            <ac:spMk id="16" creationId="{B8AE3C27-D462-A0BF-BFF4-BC661CB7EBD3}"/>
          </ac:spMkLst>
        </pc:spChg>
        <pc:spChg chg="del">
          <ac:chgData name="Nana Hemer" userId="8ad88aea-3351-4e5a-99dc-3e97e9f13c81" providerId="ADAL" clId="{1D2A0942-FA54-5FF4-8705-5724F06D25D2}" dt="2026-08-03T11:27:13.118" v="1283" actId="478"/>
          <ac:spMkLst>
            <pc:docMk/>
            <pc:sldMk cId="2143492842" sldId="1015"/>
            <ac:spMk id="22" creationId="{14B849DC-C6C5-DF06-D5E9-D6090E5067AB}"/>
          </ac:spMkLst>
        </pc:spChg>
        <pc:spChg chg="del">
          <ac:chgData name="Nana Hemer" userId="8ad88aea-3351-4e5a-99dc-3e97e9f13c81" providerId="ADAL" clId="{1D2A0942-FA54-5FF4-8705-5724F06D25D2}" dt="2026-08-03T11:27:11.098" v="1279" actId="478"/>
          <ac:spMkLst>
            <pc:docMk/>
            <pc:sldMk cId="2143492842" sldId="1015"/>
            <ac:spMk id="23" creationId="{7CA3D5C8-6856-A834-7E78-305B6C4348EB}"/>
          </ac:spMkLst>
        </pc:spChg>
        <pc:spChg chg="del mod">
          <ac:chgData name="Nana Hemer" userId="8ad88aea-3351-4e5a-99dc-3e97e9f13c81" providerId="ADAL" clId="{1D2A0942-FA54-5FF4-8705-5724F06D25D2}" dt="2026-08-03T11:27:10.531" v="1278" actId="478"/>
          <ac:spMkLst>
            <pc:docMk/>
            <pc:sldMk cId="2143492842" sldId="1015"/>
            <ac:spMk id="24" creationId="{8EFFC41F-C461-68D2-2149-ADE9DDB9B96A}"/>
          </ac:spMkLst>
        </pc:spChg>
        <pc:picChg chg="del">
          <ac:chgData name="Nana Hemer" userId="8ad88aea-3351-4e5a-99dc-3e97e9f13c81" providerId="ADAL" clId="{1D2A0942-FA54-5FF4-8705-5724F06D25D2}" dt="2026-08-03T11:27:22.239" v="1288" actId="478"/>
          <ac:picMkLst>
            <pc:docMk/>
            <pc:sldMk cId="2143492842" sldId="1015"/>
            <ac:picMk id="6" creationId="{71B3A5BA-965D-3233-62E9-F99B47F2C839}"/>
          </ac:picMkLst>
        </pc:picChg>
        <pc:picChg chg="del">
          <ac:chgData name="Nana Hemer" userId="8ad88aea-3351-4e5a-99dc-3e97e9f13c81" providerId="ADAL" clId="{1D2A0942-FA54-5FF4-8705-5724F06D25D2}" dt="2026-08-03T11:27:12.526" v="1282" actId="478"/>
          <ac:picMkLst>
            <pc:docMk/>
            <pc:sldMk cId="2143492842" sldId="1015"/>
            <ac:picMk id="10" creationId="{EA2FEA7A-6EB7-C7B5-6851-99982026281A}"/>
          </ac:picMkLst>
        </pc:picChg>
        <pc:picChg chg="del">
          <ac:chgData name="Nana Hemer" userId="8ad88aea-3351-4e5a-99dc-3e97e9f13c81" providerId="ADAL" clId="{1D2A0942-FA54-5FF4-8705-5724F06D25D2}" dt="2026-08-03T11:27:11.414" v="1280" actId="478"/>
          <ac:picMkLst>
            <pc:docMk/>
            <pc:sldMk cId="2143492842" sldId="1015"/>
            <ac:picMk id="11" creationId="{06120E5D-447D-1DBA-1376-8EAE6C2A5D36}"/>
          </ac:picMkLst>
        </pc:picChg>
        <pc:picChg chg="del">
          <ac:chgData name="Nana Hemer" userId="8ad88aea-3351-4e5a-99dc-3e97e9f13c81" providerId="ADAL" clId="{1D2A0942-FA54-5FF4-8705-5724F06D25D2}" dt="2026-08-03T11:27:08.950" v="1276" actId="478"/>
          <ac:picMkLst>
            <pc:docMk/>
            <pc:sldMk cId="2143492842" sldId="1015"/>
            <ac:picMk id="12" creationId="{3A857C53-3912-C563-7FCA-14FF80385DC2}"/>
          </ac:picMkLst>
        </pc:picChg>
        <pc:picChg chg="del">
          <ac:chgData name="Nana Hemer" userId="8ad88aea-3351-4e5a-99dc-3e97e9f13c81" providerId="ADAL" clId="{1D2A0942-FA54-5FF4-8705-5724F06D25D2}" dt="2026-08-03T11:27:13.494" v="1284" actId="478"/>
          <ac:picMkLst>
            <pc:docMk/>
            <pc:sldMk cId="2143492842" sldId="1015"/>
            <ac:picMk id="13" creationId="{87573033-5C09-BF76-C476-96972D4AAA21}"/>
          </ac:picMkLst>
        </pc:picChg>
      </pc:sldChg>
      <pc:sldChg chg="add del modNotesTx">
        <pc:chgData name="Nana Hemer" userId="8ad88aea-3351-4e5a-99dc-3e97e9f13c81" providerId="ADAL" clId="{1D2A0942-FA54-5FF4-8705-5724F06D25D2}" dt="2026-08-03T11:28:44.358" v="1349" actId="2696"/>
        <pc:sldMkLst>
          <pc:docMk/>
          <pc:sldMk cId="4161279100" sldId="1016"/>
        </pc:sldMkLst>
      </pc:sldChg>
      <pc:sldChg chg="add del modNotesTx">
        <pc:chgData name="Nana Hemer" userId="8ad88aea-3351-4e5a-99dc-3e97e9f13c81" providerId="ADAL" clId="{1D2A0942-FA54-5FF4-8705-5724F06D25D2}" dt="2026-08-03T11:28:44.833" v="1350" actId="2696"/>
        <pc:sldMkLst>
          <pc:docMk/>
          <pc:sldMk cId="3846174783" sldId="1017"/>
        </pc:sldMkLst>
      </pc:sldChg>
      <pc:sldChg chg="addSp delSp modSp new mod">
        <pc:chgData name="Nana Hemer" userId="8ad88aea-3351-4e5a-99dc-3e97e9f13c81" providerId="ADAL" clId="{1D2A0942-FA54-5FF4-8705-5724F06D25D2}" dt="2026-08-03T11:28:09.138" v="1342" actId="22"/>
        <pc:sldMkLst>
          <pc:docMk/>
          <pc:sldMk cId="2764457604" sldId="1018"/>
        </pc:sldMkLst>
        <pc:spChg chg="mod">
          <ac:chgData name="Nana Hemer" userId="8ad88aea-3351-4e5a-99dc-3e97e9f13c81" providerId="ADAL" clId="{1D2A0942-FA54-5FF4-8705-5724F06D25D2}" dt="2026-08-03T11:27:43.296" v="1334" actId="20577"/>
          <ac:spMkLst>
            <pc:docMk/>
            <pc:sldMk cId="2764457604" sldId="1018"/>
            <ac:spMk id="2" creationId="{AC81E090-AF1A-AD08-3309-77F75709E71E}"/>
          </ac:spMkLst>
        </pc:spChg>
        <pc:spChg chg="mod">
          <ac:chgData name="Nana Hemer" userId="8ad88aea-3351-4e5a-99dc-3e97e9f13c81" providerId="ADAL" clId="{1D2A0942-FA54-5FF4-8705-5724F06D25D2}" dt="2026-08-03T11:27:37.966" v="1319" actId="20577"/>
          <ac:spMkLst>
            <pc:docMk/>
            <pc:sldMk cId="2764457604" sldId="1018"/>
            <ac:spMk id="3" creationId="{75E93DE8-C075-9A03-3EAD-39B1D9232B7F}"/>
          </ac:spMkLst>
        </pc:spChg>
        <pc:spChg chg="add mod">
          <ac:chgData name="Nana Hemer" userId="8ad88aea-3351-4e5a-99dc-3e97e9f13c81" providerId="ADAL" clId="{1D2A0942-FA54-5FF4-8705-5724F06D25D2}" dt="2026-08-03T11:27:57.482" v="1338" actId="1076"/>
          <ac:spMkLst>
            <pc:docMk/>
            <pc:sldMk cId="2764457604" sldId="1018"/>
            <ac:spMk id="4" creationId="{37E8E943-CF06-62D5-C9DA-9FFA027DA413}"/>
          </ac:spMkLst>
        </pc:spChg>
        <pc:spChg chg="add del mod">
          <ac:chgData name="Nana Hemer" userId="8ad88aea-3351-4e5a-99dc-3e97e9f13c81" providerId="ADAL" clId="{1D2A0942-FA54-5FF4-8705-5724F06D25D2}" dt="2026-08-03T11:27:59.143" v="1339" actId="478"/>
          <ac:spMkLst>
            <pc:docMk/>
            <pc:sldMk cId="2764457604" sldId="1018"/>
            <ac:spMk id="5" creationId="{5D8CB02C-D58E-105F-047E-115998FA79E8}"/>
          </ac:spMkLst>
        </pc:spChg>
        <pc:spChg chg="add del">
          <ac:chgData name="Nana Hemer" userId="8ad88aea-3351-4e5a-99dc-3e97e9f13c81" providerId="ADAL" clId="{1D2A0942-FA54-5FF4-8705-5724F06D25D2}" dt="2026-08-03T11:28:09.138" v="1342" actId="22"/>
          <ac:spMkLst>
            <pc:docMk/>
            <pc:sldMk cId="2764457604" sldId="1018"/>
            <ac:spMk id="7" creationId="{F1AADBED-2DA0-2842-0CA1-4AF0EDD68152}"/>
          </ac:spMkLst>
        </pc:spChg>
      </pc:sldChg>
      <pc:sldChg chg="modSp add mod modClrScheme chgLayout">
        <pc:chgData name="Nana Hemer" userId="8ad88aea-3351-4e5a-99dc-3e97e9f13c81" providerId="ADAL" clId="{1D2A0942-FA54-5FF4-8705-5724F06D25D2}" dt="2026-08-03T11:28:20.758" v="1345" actId="207"/>
        <pc:sldMkLst>
          <pc:docMk/>
          <pc:sldMk cId="3860665731" sldId="1019"/>
        </pc:sldMkLst>
        <pc:spChg chg="mod ord">
          <ac:chgData name="Nana Hemer" userId="8ad88aea-3351-4e5a-99dc-3e97e9f13c81" providerId="ADAL" clId="{1D2A0942-FA54-5FF4-8705-5724F06D25D2}" dt="2026-08-03T11:28:15.470" v="1344" actId="700"/>
          <ac:spMkLst>
            <pc:docMk/>
            <pc:sldMk cId="3860665731" sldId="1019"/>
            <ac:spMk id="2" creationId="{04F27A39-B290-535A-EEBE-076BD546B2E7}"/>
          </ac:spMkLst>
        </pc:spChg>
        <pc:spChg chg="mod ord">
          <ac:chgData name="Nana Hemer" userId="8ad88aea-3351-4e5a-99dc-3e97e9f13c81" providerId="ADAL" clId="{1D2A0942-FA54-5FF4-8705-5724F06D25D2}" dt="2026-08-03T11:28:20.758" v="1345" actId="207"/>
          <ac:spMkLst>
            <pc:docMk/>
            <pc:sldMk cId="3860665731" sldId="1019"/>
            <ac:spMk id="3" creationId="{1AA7C11D-F1D0-B421-7815-28D869623E7C}"/>
          </ac:spMkLst>
        </pc:spChg>
      </pc:sldChg>
      <pc:sldChg chg="modSp add mod modClrScheme chgLayout">
        <pc:chgData name="Nana Hemer" userId="8ad88aea-3351-4e5a-99dc-3e97e9f13c81" providerId="ADAL" clId="{1D2A0942-FA54-5FF4-8705-5724F06D25D2}" dt="2026-08-03T11:28:37.839" v="1348" actId="700"/>
        <pc:sldMkLst>
          <pc:docMk/>
          <pc:sldMk cId="1298789015" sldId="1020"/>
        </pc:sldMkLst>
        <pc:spChg chg="mod ord">
          <ac:chgData name="Nana Hemer" userId="8ad88aea-3351-4e5a-99dc-3e97e9f13c81" providerId="ADAL" clId="{1D2A0942-FA54-5FF4-8705-5724F06D25D2}" dt="2026-08-03T11:28:37.839" v="1348" actId="700"/>
          <ac:spMkLst>
            <pc:docMk/>
            <pc:sldMk cId="1298789015" sldId="1020"/>
            <ac:spMk id="2" creationId="{4ACACE07-B8D0-9A60-D432-4DE656A4DE91}"/>
          </ac:spMkLst>
        </pc:spChg>
        <pc:spChg chg="mod ord">
          <ac:chgData name="Nana Hemer" userId="8ad88aea-3351-4e5a-99dc-3e97e9f13c81" providerId="ADAL" clId="{1D2A0942-FA54-5FF4-8705-5724F06D25D2}" dt="2026-08-03T11:28:37.839" v="1348" actId="700"/>
          <ac:spMkLst>
            <pc:docMk/>
            <pc:sldMk cId="1298789015" sldId="1020"/>
            <ac:spMk id="3" creationId="{FF773AFF-B3D4-0F56-41E3-FB711FEC749D}"/>
          </ac:spMkLst>
        </pc:spChg>
      </pc:sldChg>
      <pc:sldChg chg="addSp delSp modSp new mod modAnim">
        <pc:chgData name="Nana Hemer" userId="8ad88aea-3351-4e5a-99dc-3e97e9f13c81" providerId="ADAL" clId="{1D2A0942-FA54-5FF4-8705-5724F06D25D2}" dt="2026-08-03T11:32:52.373" v="1470"/>
        <pc:sldMkLst>
          <pc:docMk/>
          <pc:sldMk cId="1953081066" sldId="1021"/>
        </pc:sldMkLst>
        <pc:spChg chg="del">
          <ac:chgData name="Nana Hemer" userId="8ad88aea-3351-4e5a-99dc-3e97e9f13c81" providerId="ADAL" clId="{1D2A0942-FA54-5FF4-8705-5724F06D25D2}" dt="2026-08-03T11:29:39.397" v="1385" actId="478"/>
          <ac:spMkLst>
            <pc:docMk/>
            <pc:sldMk cId="1953081066" sldId="1021"/>
            <ac:spMk id="2" creationId="{43D5D007-F9F9-8A7F-C4EB-964779010B5C}"/>
          </ac:spMkLst>
        </pc:spChg>
        <pc:spChg chg="del">
          <ac:chgData name="Nana Hemer" userId="8ad88aea-3351-4e5a-99dc-3e97e9f13c81" providerId="ADAL" clId="{1D2A0942-FA54-5FF4-8705-5724F06D25D2}" dt="2026-08-03T11:29:39.397" v="1385" actId="478"/>
          <ac:spMkLst>
            <pc:docMk/>
            <pc:sldMk cId="1953081066" sldId="1021"/>
            <ac:spMk id="3" creationId="{91AA6839-4E89-132D-9B51-592CFF886F00}"/>
          </ac:spMkLst>
        </pc:spChg>
        <pc:spChg chg="mod">
          <ac:chgData name="Nana Hemer" userId="8ad88aea-3351-4e5a-99dc-3e97e9f13c81" providerId="ADAL" clId="{1D2A0942-FA54-5FF4-8705-5724F06D25D2}" dt="2026-08-03T11:29:04.920" v="1384" actId="20577"/>
          <ac:spMkLst>
            <pc:docMk/>
            <pc:sldMk cId="1953081066" sldId="1021"/>
            <ac:spMk id="4" creationId="{12958E84-5D0B-F23E-41E2-84008460EAA2}"/>
          </ac:spMkLst>
        </pc:spChg>
        <pc:spChg chg="add mod">
          <ac:chgData name="Nana Hemer" userId="8ad88aea-3351-4e5a-99dc-3e97e9f13c81" providerId="ADAL" clId="{1D2A0942-FA54-5FF4-8705-5724F06D25D2}" dt="2026-08-03T11:32:31.673" v="1463" actId="1076"/>
          <ac:spMkLst>
            <pc:docMk/>
            <pc:sldMk cId="1953081066" sldId="1021"/>
            <ac:spMk id="5" creationId="{C61F8192-708D-DF59-555D-BC6A63D2C57F}"/>
          </ac:spMkLst>
        </pc:spChg>
        <pc:spChg chg="add mod">
          <ac:chgData name="Nana Hemer" userId="8ad88aea-3351-4e5a-99dc-3e97e9f13c81" providerId="ADAL" clId="{1D2A0942-FA54-5FF4-8705-5724F06D25D2}" dt="2026-08-03T11:32:31.673" v="1463" actId="1076"/>
          <ac:spMkLst>
            <pc:docMk/>
            <pc:sldMk cId="1953081066" sldId="1021"/>
            <ac:spMk id="6" creationId="{C9F42C5F-BD34-96D4-8B0A-6EC5A34DA910}"/>
          </ac:spMkLst>
        </pc:spChg>
        <pc:spChg chg="add del mod">
          <ac:chgData name="Nana Hemer" userId="8ad88aea-3351-4e5a-99dc-3e97e9f13c81" providerId="ADAL" clId="{1D2A0942-FA54-5FF4-8705-5724F06D25D2}" dt="2026-08-03T11:30:07.331" v="1395" actId="478"/>
          <ac:spMkLst>
            <pc:docMk/>
            <pc:sldMk cId="1953081066" sldId="1021"/>
            <ac:spMk id="7" creationId="{1AC63B84-1906-C7D8-BAAF-46E01F901CA4}"/>
          </ac:spMkLst>
        </pc:spChg>
        <pc:spChg chg="add del mod">
          <ac:chgData name="Nana Hemer" userId="8ad88aea-3351-4e5a-99dc-3e97e9f13c81" providerId="ADAL" clId="{1D2A0942-FA54-5FF4-8705-5724F06D25D2}" dt="2026-08-03T11:30:34.953" v="1411" actId="478"/>
          <ac:spMkLst>
            <pc:docMk/>
            <pc:sldMk cId="1953081066" sldId="1021"/>
            <ac:spMk id="8" creationId="{E45AECAE-397C-080F-86A0-F475576B1888}"/>
          </ac:spMkLst>
        </pc:spChg>
        <pc:spChg chg="add mod">
          <ac:chgData name="Nana Hemer" userId="8ad88aea-3351-4e5a-99dc-3e97e9f13c81" providerId="ADAL" clId="{1D2A0942-FA54-5FF4-8705-5724F06D25D2}" dt="2026-08-03T11:32:31.673" v="1463" actId="1076"/>
          <ac:spMkLst>
            <pc:docMk/>
            <pc:sldMk cId="1953081066" sldId="1021"/>
            <ac:spMk id="9" creationId="{838F3E9C-A73A-20E8-6691-5515C241F2C3}"/>
          </ac:spMkLst>
        </pc:spChg>
        <pc:spChg chg="add del mod">
          <ac:chgData name="Nana Hemer" userId="8ad88aea-3351-4e5a-99dc-3e97e9f13c81" providerId="ADAL" clId="{1D2A0942-FA54-5FF4-8705-5724F06D25D2}" dt="2026-08-03T11:29:58.416" v="1393" actId="478"/>
          <ac:spMkLst>
            <pc:docMk/>
            <pc:sldMk cId="1953081066" sldId="1021"/>
            <ac:spMk id="10" creationId="{9E6DFE1C-CE21-942E-B2C7-C7E05A1DC345}"/>
          </ac:spMkLst>
        </pc:spChg>
      </pc:sldChg>
      <pc:sldChg chg="delSp modSp add mod modAnim modNotesTx">
        <pc:chgData name="Nana Hemer" userId="8ad88aea-3351-4e5a-99dc-3e97e9f13c81" providerId="ADAL" clId="{1D2A0942-FA54-5FF4-8705-5724F06D25D2}" dt="2026-08-03T11:36:52.347" v="1610" actId="20577"/>
        <pc:sldMkLst>
          <pc:docMk/>
          <pc:sldMk cId="908583355" sldId="1022"/>
        </pc:sldMkLst>
        <pc:spChg chg="mod">
          <ac:chgData name="Nana Hemer" userId="8ad88aea-3351-4e5a-99dc-3e97e9f13c81" providerId="ADAL" clId="{1D2A0942-FA54-5FF4-8705-5724F06D25D2}" dt="2026-08-03T11:34:23.115" v="1502" actId="20577"/>
          <ac:spMkLst>
            <pc:docMk/>
            <pc:sldMk cId="908583355" sldId="1022"/>
            <ac:spMk id="4" creationId="{05D9C611-EDBE-BDFC-2324-FA8B07B3FD3F}"/>
          </ac:spMkLst>
        </pc:spChg>
        <pc:spChg chg="mod">
          <ac:chgData name="Nana Hemer" userId="8ad88aea-3351-4e5a-99dc-3e97e9f13c81" providerId="ADAL" clId="{1D2A0942-FA54-5FF4-8705-5724F06D25D2}" dt="2026-08-03T11:35:20.634" v="1531" actId="20577"/>
          <ac:spMkLst>
            <pc:docMk/>
            <pc:sldMk cId="908583355" sldId="1022"/>
            <ac:spMk id="5" creationId="{ED40768B-2E23-6762-CB42-3020A0BFD5BB}"/>
          </ac:spMkLst>
        </pc:spChg>
        <pc:spChg chg="mod">
          <ac:chgData name="Nana Hemer" userId="8ad88aea-3351-4e5a-99dc-3e97e9f13c81" providerId="ADAL" clId="{1D2A0942-FA54-5FF4-8705-5724F06D25D2}" dt="2026-08-03T11:36:32.466" v="1608" actId="1076"/>
          <ac:spMkLst>
            <pc:docMk/>
            <pc:sldMk cId="908583355" sldId="1022"/>
            <ac:spMk id="9" creationId="{977DD461-9238-BD05-C5D6-4EEDC8DCD514}"/>
          </ac:spMkLst>
        </pc:spChg>
        <pc:spChg chg="del">
          <ac:chgData name="Nana Hemer" userId="8ad88aea-3351-4e5a-99dc-3e97e9f13c81" providerId="ADAL" clId="{1D2A0942-FA54-5FF4-8705-5724F06D25D2}" dt="2026-08-03T11:34:45.537" v="1511" actId="478"/>
          <ac:spMkLst>
            <pc:docMk/>
            <pc:sldMk cId="908583355" sldId="1022"/>
            <ac:spMk id="10" creationId="{53655AF4-DE6B-3F3E-B96C-5D7004142A2B}"/>
          </ac:spMkLst>
        </pc:spChg>
        <pc:spChg chg="del">
          <ac:chgData name="Nana Hemer" userId="8ad88aea-3351-4e5a-99dc-3e97e9f13c81" providerId="ADAL" clId="{1D2A0942-FA54-5FF4-8705-5724F06D25D2}" dt="2026-08-03T11:34:43.993" v="1510" actId="478"/>
          <ac:spMkLst>
            <pc:docMk/>
            <pc:sldMk cId="908583355" sldId="1022"/>
            <ac:spMk id="11" creationId="{323E0E57-22D2-9C86-CEAE-930860ED31F9}"/>
          </ac:spMkLst>
        </pc:spChg>
        <pc:spChg chg="del">
          <ac:chgData name="Nana Hemer" userId="8ad88aea-3351-4e5a-99dc-3e97e9f13c81" providerId="ADAL" clId="{1D2A0942-FA54-5FF4-8705-5724F06D25D2}" dt="2026-08-03T11:34:42.468" v="1508" actId="478"/>
          <ac:spMkLst>
            <pc:docMk/>
            <pc:sldMk cId="908583355" sldId="1022"/>
            <ac:spMk id="15" creationId="{08C1A88F-A1BC-D91D-9F21-CC67B4B62B76}"/>
          </ac:spMkLst>
        </pc:spChg>
        <pc:spChg chg="del">
          <ac:chgData name="Nana Hemer" userId="8ad88aea-3351-4e5a-99dc-3e97e9f13c81" providerId="ADAL" clId="{1D2A0942-FA54-5FF4-8705-5724F06D25D2}" dt="2026-08-03T11:34:42.468" v="1508" actId="478"/>
          <ac:spMkLst>
            <pc:docMk/>
            <pc:sldMk cId="908583355" sldId="1022"/>
            <ac:spMk id="16" creationId="{53F6EDD7-9432-4B24-9D1C-0224377305F0}"/>
          </ac:spMkLst>
        </pc:spChg>
        <pc:spChg chg="del">
          <ac:chgData name="Nana Hemer" userId="8ad88aea-3351-4e5a-99dc-3e97e9f13c81" providerId="ADAL" clId="{1D2A0942-FA54-5FF4-8705-5724F06D25D2}" dt="2026-08-03T11:34:43.681" v="1509" actId="478"/>
          <ac:spMkLst>
            <pc:docMk/>
            <pc:sldMk cId="908583355" sldId="1022"/>
            <ac:spMk id="17" creationId="{99A630B7-4760-8D8E-94D1-92C176BB7C08}"/>
          </ac:spMkLst>
        </pc:spChg>
        <pc:picChg chg="del">
          <ac:chgData name="Nana Hemer" userId="8ad88aea-3351-4e5a-99dc-3e97e9f13c81" providerId="ADAL" clId="{1D2A0942-FA54-5FF4-8705-5724F06D25D2}" dt="2026-08-03T11:34:42.468" v="1508" actId="478"/>
          <ac:picMkLst>
            <pc:docMk/>
            <pc:sldMk cId="908583355" sldId="1022"/>
            <ac:picMk id="12" creationId="{5FD4A212-AF28-7D14-9F79-56F1B79FC7A5}"/>
          </ac:picMkLst>
        </pc:picChg>
        <pc:picChg chg="del">
          <ac:chgData name="Nana Hemer" userId="8ad88aea-3351-4e5a-99dc-3e97e9f13c81" providerId="ADAL" clId="{1D2A0942-FA54-5FF4-8705-5724F06D25D2}" dt="2026-08-03T11:34:42.468" v="1508" actId="478"/>
          <ac:picMkLst>
            <pc:docMk/>
            <pc:sldMk cId="908583355" sldId="1022"/>
            <ac:picMk id="13" creationId="{723DB7C5-F8E2-3821-D449-F5B3FEE3F483}"/>
          </ac:picMkLst>
        </pc:picChg>
        <pc:picChg chg="del">
          <ac:chgData name="Nana Hemer" userId="8ad88aea-3351-4e5a-99dc-3e97e9f13c81" providerId="ADAL" clId="{1D2A0942-FA54-5FF4-8705-5724F06D25D2}" dt="2026-08-03T11:34:42.468" v="1508" actId="478"/>
          <ac:picMkLst>
            <pc:docMk/>
            <pc:sldMk cId="908583355" sldId="1022"/>
            <ac:picMk id="14" creationId="{9C666047-E7C8-1499-DDDF-7F8052051B8C}"/>
          </ac:picMkLst>
        </pc:picChg>
      </pc:sldChg>
      <pc:sldChg chg="addSp delSp modSp new mod delAnim modAnim">
        <pc:chgData name="Nana Hemer" userId="8ad88aea-3351-4e5a-99dc-3e97e9f13c81" providerId="ADAL" clId="{1D2A0942-FA54-5FF4-8705-5724F06D25D2}" dt="2026-08-03T12:32:17.879" v="1704" actId="14100"/>
        <pc:sldMkLst>
          <pc:docMk/>
          <pc:sldMk cId="1797671608" sldId="1023"/>
        </pc:sldMkLst>
        <pc:spChg chg="mod">
          <ac:chgData name="Nana Hemer" userId="8ad88aea-3351-4e5a-99dc-3e97e9f13c81" providerId="ADAL" clId="{1D2A0942-FA54-5FF4-8705-5724F06D25D2}" dt="2026-08-03T11:37:07.595" v="1621" actId="20577"/>
          <ac:spMkLst>
            <pc:docMk/>
            <pc:sldMk cId="1797671608" sldId="1023"/>
            <ac:spMk id="2" creationId="{0E941199-1246-C05A-4C88-ED3FC7B2420F}"/>
          </ac:spMkLst>
        </pc:spChg>
        <pc:spChg chg="mod">
          <ac:chgData name="Nana Hemer" userId="8ad88aea-3351-4e5a-99dc-3e97e9f13c81" providerId="ADAL" clId="{1D2A0942-FA54-5FF4-8705-5724F06D25D2}" dt="2026-08-03T11:39:07.296" v="1668" actId="1076"/>
          <ac:spMkLst>
            <pc:docMk/>
            <pc:sldMk cId="1797671608" sldId="1023"/>
            <ac:spMk id="3" creationId="{F76F53B9-6E33-B8F8-71EA-E97C4299E8CD}"/>
          </ac:spMkLst>
        </pc:spChg>
        <pc:spChg chg="del">
          <ac:chgData name="Nana Hemer" userId="8ad88aea-3351-4e5a-99dc-3e97e9f13c81" providerId="ADAL" clId="{1D2A0942-FA54-5FF4-8705-5724F06D25D2}" dt="2026-08-03T11:37:34.027" v="1656" actId="478"/>
          <ac:spMkLst>
            <pc:docMk/>
            <pc:sldMk cId="1797671608" sldId="1023"/>
            <ac:spMk id="4" creationId="{6ED50131-846D-72EF-761F-9142AE3CF5E0}"/>
          </ac:spMkLst>
        </pc:spChg>
        <pc:picChg chg="add mod">
          <ac:chgData name="Nana Hemer" userId="8ad88aea-3351-4e5a-99dc-3e97e9f13c81" providerId="ADAL" clId="{1D2A0942-FA54-5FF4-8705-5724F06D25D2}" dt="2026-08-03T12:32:17.879" v="1704" actId="14100"/>
          <ac:picMkLst>
            <pc:docMk/>
            <pc:sldMk cId="1797671608" sldId="1023"/>
            <ac:picMk id="4" creationId="{A7EDE8F1-5CC7-78ED-173C-A80B2B90DD76}"/>
          </ac:picMkLst>
        </pc:picChg>
        <pc:picChg chg="add del mod">
          <ac:chgData name="Nana Hemer" userId="8ad88aea-3351-4e5a-99dc-3e97e9f13c81" providerId="ADAL" clId="{1D2A0942-FA54-5FF4-8705-5724F06D25D2}" dt="2026-08-03T12:32:07.317" v="1702" actId="478"/>
          <ac:picMkLst>
            <pc:docMk/>
            <pc:sldMk cId="1797671608" sldId="1023"/>
            <ac:picMk id="5" creationId="{782D26C8-F393-2DED-DF8E-187D474E767C}"/>
          </ac:picMkLst>
        </pc:picChg>
      </pc:sldChg>
      <pc:sldMasterChg chg="modSldLayout sldLayoutOrd">
        <pc:chgData name="Nana Hemer" userId="8ad88aea-3351-4e5a-99dc-3e97e9f13c81" providerId="ADAL" clId="{1D2A0942-FA54-5FF4-8705-5724F06D25D2}" dt="2026-08-03T12:58:23.175" v="1714" actId="167"/>
        <pc:sldMasterMkLst>
          <pc:docMk/>
          <pc:sldMasterMk cId="379880285" sldId="2147483716"/>
        </pc:sldMasterMkLst>
        <pc:sldLayoutChg chg="modSp mod">
          <pc:chgData name="Nana Hemer" userId="8ad88aea-3351-4e5a-99dc-3e97e9f13c81" providerId="ADAL" clId="{1D2A0942-FA54-5FF4-8705-5724F06D25D2}" dt="2026-08-03T07:07:05.634" v="229" actId="207"/>
          <pc:sldLayoutMkLst>
            <pc:docMk/>
            <pc:sldMasterMk cId="379880285" sldId="2147483716"/>
            <pc:sldLayoutMk cId="3333650102" sldId="2147483732"/>
          </pc:sldLayoutMkLst>
          <pc:spChg chg="mod">
            <ac:chgData name="Nana Hemer" userId="8ad88aea-3351-4e5a-99dc-3e97e9f13c81" providerId="ADAL" clId="{1D2A0942-FA54-5FF4-8705-5724F06D25D2}" dt="2026-08-03T07:06:58.225" v="228" actId="208"/>
            <ac:spMkLst>
              <pc:docMk/>
              <pc:sldMasterMk cId="379880285" sldId="2147483716"/>
              <pc:sldLayoutMk cId="3333650102" sldId="2147483732"/>
              <ac:spMk id="6" creationId="{3B16F215-F71D-21DB-EFE1-823EB364E088}"/>
            </ac:spMkLst>
          </pc:spChg>
          <pc:spChg chg="mod">
            <ac:chgData name="Nana Hemer" userId="8ad88aea-3351-4e5a-99dc-3e97e9f13c81" providerId="ADAL" clId="{1D2A0942-FA54-5FF4-8705-5724F06D25D2}" dt="2026-08-03T07:07:05.634" v="229" actId="207"/>
            <ac:spMkLst>
              <pc:docMk/>
              <pc:sldMasterMk cId="379880285" sldId="2147483716"/>
              <pc:sldLayoutMk cId="3333650102" sldId="2147483732"/>
              <ac:spMk id="10" creationId="{A12D7670-70B5-FEC9-D5BF-8A296BF0672F}"/>
            </ac:spMkLst>
          </pc:spChg>
        </pc:sldLayoutChg>
        <pc:sldLayoutChg chg="addSp delSp modSp mod">
          <pc:chgData name="Nana Hemer" userId="8ad88aea-3351-4e5a-99dc-3e97e9f13c81" providerId="ADAL" clId="{1D2A0942-FA54-5FF4-8705-5724F06D25D2}" dt="2026-08-03T12:58:05.301" v="1708" actId="167"/>
          <pc:sldLayoutMkLst>
            <pc:docMk/>
            <pc:sldMasterMk cId="379880285" sldId="2147483716"/>
            <pc:sldLayoutMk cId="3296137363" sldId="2147483734"/>
          </pc:sldLayoutMkLst>
          <pc:picChg chg="add mod">
            <ac:chgData name="Nana Hemer" userId="8ad88aea-3351-4e5a-99dc-3e97e9f13c81" providerId="ADAL" clId="{1D2A0942-FA54-5FF4-8705-5724F06D25D2}" dt="2026-08-03T12:58:05.301" v="1708" actId="167"/>
            <ac:picMkLst>
              <pc:docMk/>
              <pc:sldMasterMk cId="379880285" sldId="2147483716"/>
              <pc:sldLayoutMk cId="3296137363" sldId="2147483734"/>
              <ac:picMk id="2" creationId="{CAA168B0-19A2-B778-E26D-63CC6937B2D3}"/>
            </ac:picMkLst>
          </pc:picChg>
          <pc:picChg chg="del">
            <ac:chgData name="Nana Hemer" userId="8ad88aea-3351-4e5a-99dc-3e97e9f13c81" providerId="ADAL" clId="{1D2A0942-FA54-5FF4-8705-5724F06D25D2}" dt="2026-08-03T12:57:58.587" v="1707" actId="478"/>
            <ac:picMkLst>
              <pc:docMk/>
              <pc:sldMasterMk cId="379880285" sldId="2147483716"/>
              <pc:sldLayoutMk cId="3296137363" sldId="2147483734"/>
              <ac:picMk id="16" creationId="{3BBD17FA-993C-29AF-D00A-7C9CB84DF55C}"/>
            </ac:picMkLst>
          </pc:picChg>
        </pc:sldLayoutChg>
        <pc:sldLayoutChg chg="addSp delSp modSp mod ord">
          <pc:chgData name="Nana Hemer" userId="8ad88aea-3351-4e5a-99dc-3e97e9f13c81" providerId="ADAL" clId="{1D2A0942-FA54-5FF4-8705-5724F06D25D2}" dt="2026-08-03T08:56:10.288" v="632"/>
          <pc:sldLayoutMkLst>
            <pc:docMk/>
            <pc:sldMasterMk cId="379880285" sldId="2147483716"/>
            <pc:sldLayoutMk cId="2485023388" sldId="2147483736"/>
          </pc:sldLayoutMkLst>
          <pc:spChg chg="add mod">
            <ac:chgData name="Nana Hemer" userId="8ad88aea-3351-4e5a-99dc-3e97e9f13c81" providerId="ADAL" clId="{1D2A0942-FA54-5FF4-8705-5724F06D25D2}" dt="2026-08-03T08:56:10.288" v="632"/>
            <ac:spMkLst>
              <pc:docMk/>
              <pc:sldMasterMk cId="379880285" sldId="2147483716"/>
              <pc:sldLayoutMk cId="2485023388" sldId="2147483736"/>
              <ac:spMk id="2" creationId="{287E8F57-2DC7-6207-7872-DD0595819499}"/>
            </ac:spMkLst>
          </pc:spChg>
          <pc:spChg chg="add mod">
            <ac:chgData name="Nana Hemer" userId="8ad88aea-3351-4e5a-99dc-3e97e9f13c81" providerId="ADAL" clId="{1D2A0942-FA54-5FF4-8705-5724F06D25D2}" dt="2026-08-03T08:56:10.288" v="632"/>
            <ac:spMkLst>
              <pc:docMk/>
              <pc:sldMasterMk cId="379880285" sldId="2147483716"/>
              <pc:sldLayoutMk cId="2485023388" sldId="2147483736"/>
              <ac:spMk id="3" creationId="{62A65FD0-9B3A-3DEA-DD8B-CFB8D067DABA}"/>
            </ac:spMkLst>
          </pc:spChg>
          <pc:spChg chg="del">
            <ac:chgData name="Nana Hemer" userId="8ad88aea-3351-4e5a-99dc-3e97e9f13c81" providerId="ADAL" clId="{1D2A0942-FA54-5FF4-8705-5724F06D25D2}" dt="2026-08-03T08:56:09.954" v="631" actId="478"/>
            <ac:spMkLst>
              <pc:docMk/>
              <pc:sldMasterMk cId="379880285" sldId="2147483716"/>
              <pc:sldLayoutMk cId="2485023388" sldId="2147483736"/>
              <ac:spMk id="6" creationId="{35D65225-69D6-D036-3925-2F3C076DE744}"/>
            </ac:spMkLst>
          </pc:spChg>
          <pc:spChg chg="del">
            <ac:chgData name="Nana Hemer" userId="8ad88aea-3351-4e5a-99dc-3e97e9f13c81" providerId="ADAL" clId="{1D2A0942-FA54-5FF4-8705-5724F06D25D2}" dt="2026-08-03T08:56:09.954" v="631" actId="478"/>
            <ac:spMkLst>
              <pc:docMk/>
              <pc:sldMasterMk cId="379880285" sldId="2147483716"/>
              <pc:sldLayoutMk cId="2485023388" sldId="2147483736"/>
              <ac:spMk id="7" creationId="{C5028291-EC95-D383-A824-4BAC6AA680C7}"/>
            </ac:spMkLst>
          </pc:spChg>
        </pc:sldLayoutChg>
        <pc:sldLayoutChg chg="modSp mod">
          <pc:chgData name="Nana Hemer" userId="8ad88aea-3351-4e5a-99dc-3e97e9f13c81" providerId="ADAL" clId="{1D2A0942-FA54-5FF4-8705-5724F06D25D2}" dt="2026-08-03T08:56:24.354" v="652" actId="1035"/>
          <pc:sldLayoutMkLst>
            <pc:docMk/>
            <pc:sldMasterMk cId="379880285" sldId="2147483716"/>
            <pc:sldLayoutMk cId="2996415897" sldId="2147483737"/>
          </pc:sldLayoutMkLst>
          <pc:spChg chg="mod">
            <ac:chgData name="Nana Hemer" userId="8ad88aea-3351-4e5a-99dc-3e97e9f13c81" providerId="ADAL" clId="{1D2A0942-FA54-5FF4-8705-5724F06D25D2}" dt="2026-08-03T08:56:24.354" v="652" actId="1035"/>
            <ac:spMkLst>
              <pc:docMk/>
              <pc:sldMasterMk cId="379880285" sldId="2147483716"/>
              <pc:sldLayoutMk cId="2996415897" sldId="2147483737"/>
              <ac:spMk id="11" creationId="{B799E395-73C8-90A8-568D-03A7A358063C}"/>
            </ac:spMkLst>
          </pc:spChg>
          <pc:spChg chg="mod">
            <ac:chgData name="Nana Hemer" userId="8ad88aea-3351-4e5a-99dc-3e97e9f13c81" providerId="ADAL" clId="{1D2A0942-FA54-5FF4-8705-5724F06D25D2}" dt="2026-08-03T08:56:24.354" v="652" actId="1035"/>
            <ac:spMkLst>
              <pc:docMk/>
              <pc:sldMasterMk cId="379880285" sldId="2147483716"/>
              <pc:sldLayoutMk cId="2996415897" sldId="2147483737"/>
              <ac:spMk id="12" creationId="{27C20EB3-7090-BE5F-0DCA-4C2170673127}"/>
            </ac:spMkLst>
          </pc:spChg>
          <pc:picChg chg="mod">
            <ac:chgData name="Nana Hemer" userId="8ad88aea-3351-4e5a-99dc-3e97e9f13c81" providerId="ADAL" clId="{1D2A0942-FA54-5FF4-8705-5724F06D25D2}" dt="2026-08-03T06:48:09.191" v="82" actId="207"/>
            <ac:picMkLst>
              <pc:docMk/>
              <pc:sldMasterMk cId="379880285" sldId="2147483716"/>
              <pc:sldLayoutMk cId="2996415897" sldId="2147483737"/>
              <ac:picMk id="7" creationId="{8716CB60-0E2E-15FA-93C0-7BCEDC2988A6}"/>
            </ac:picMkLst>
          </pc:picChg>
        </pc:sldLayoutChg>
        <pc:sldLayoutChg chg="addSp delSp modSp mod">
          <pc:chgData name="Nana Hemer" userId="8ad88aea-3351-4e5a-99dc-3e97e9f13c81" providerId="ADAL" clId="{1D2A0942-FA54-5FF4-8705-5724F06D25D2}" dt="2026-08-03T08:55:59.619" v="628"/>
          <pc:sldLayoutMkLst>
            <pc:docMk/>
            <pc:sldMasterMk cId="379880285" sldId="2147483716"/>
            <pc:sldLayoutMk cId="2912319566" sldId="2147483738"/>
          </pc:sldLayoutMkLst>
          <pc:spChg chg="add mod">
            <ac:chgData name="Nana Hemer" userId="8ad88aea-3351-4e5a-99dc-3e97e9f13c81" providerId="ADAL" clId="{1D2A0942-FA54-5FF4-8705-5724F06D25D2}" dt="2026-08-03T08:55:59.619" v="628"/>
            <ac:spMkLst>
              <pc:docMk/>
              <pc:sldMasterMk cId="379880285" sldId="2147483716"/>
              <pc:sldLayoutMk cId="2912319566" sldId="2147483738"/>
              <ac:spMk id="2" creationId="{F70E5BD5-CD22-28BF-4D1A-A718790CB370}"/>
            </ac:spMkLst>
          </pc:spChg>
          <pc:spChg chg="add mod">
            <ac:chgData name="Nana Hemer" userId="8ad88aea-3351-4e5a-99dc-3e97e9f13c81" providerId="ADAL" clId="{1D2A0942-FA54-5FF4-8705-5724F06D25D2}" dt="2026-08-03T08:55:59.619" v="628"/>
            <ac:spMkLst>
              <pc:docMk/>
              <pc:sldMasterMk cId="379880285" sldId="2147483716"/>
              <pc:sldLayoutMk cId="2912319566" sldId="2147483738"/>
              <ac:spMk id="3" creationId="{E0CE564A-4CC8-9FB1-9B5C-143CC8CA5A6A}"/>
            </ac:spMkLst>
          </pc:spChg>
          <pc:spChg chg="del">
            <ac:chgData name="Nana Hemer" userId="8ad88aea-3351-4e5a-99dc-3e97e9f13c81" providerId="ADAL" clId="{1D2A0942-FA54-5FF4-8705-5724F06D25D2}" dt="2026-08-03T08:55:59.267" v="627" actId="478"/>
            <ac:spMkLst>
              <pc:docMk/>
              <pc:sldMasterMk cId="379880285" sldId="2147483716"/>
              <pc:sldLayoutMk cId="2912319566" sldId="2147483738"/>
              <ac:spMk id="11" creationId="{829D75BC-7359-0885-B87C-17D70FE4003C}"/>
            </ac:spMkLst>
          </pc:spChg>
          <pc:spChg chg="del">
            <ac:chgData name="Nana Hemer" userId="8ad88aea-3351-4e5a-99dc-3e97e9f13c81" providerId="ADAL" clId="{1D2A0942-FA54-5FF4-8705-5724F06D25D2}" dt="2026-08-03T08:55:59.267" v="627" actId="478"/>
            <ac:spMkLst>
              <pc:docMk/>
              <pc:sldMasterMk cId="379880285" sldId="2147483716"/>
              <pc:sldLayoutMk cId="2912319566" sldId="2147483738"/>
              <ac:spMk id="12" creationId="{EF8F5738-AF65-9A5A-460F-9F880A3FA7E1}"/>
            </ac:spMkLst>
          </pc:spChg>
          <pc:picChg chg="mod">
            <ac:chgData name="Nana Hemer" userId="8ad88aea-3351-4e5a-99dc-3e97e9f13c81" providerId="ADAL" clId="{1D2A0942-FA54-5FF4-8705-5724F06D25D2}" dt="2026-08-03T06:47:53.069" v="79" actId="207"/>
            <ac:picMkLst>
              <pc:docMk/>
              <pc:sldMasterMk cId="379880285" sldId="2147483716"/>
              <pc:sldLayoutMk cId="2912319566" sldId="2147483738"/>
              <ac:picMk id="6" creationId="{61087BF9-B0F0-5999-F8DB-A303DB27C0D2}"/>
            </ac:picMkLst>
          </pc:picChg>
        </pc:sldLayoutChg>
        <pc:sldLayoutChg chg="addSp delSp modSp mod">
          <pc:chgData name="Nana Hemer" userId="8ad88aea-3351-4e5a-99dc-3e97e9f13c81" providerId="ADAL" clId="{1D2A0942-FA54-5FF4-8705-5724F06D25D2}" dt="2026-08-03T08:59:51.765" v="735"/>
          <pc:sldLayoutMkLst>
            <pc:docMk/>
            <pc:sldMasterMk cId="379880285" sldId="2147483716"/>
            <pc:sldLayoutMk cId="2457068407" sldId="2147483740"/>
          </pc:sldLayoutMkLst>
          <pc:spChg chg="add mod">
            <ac:chgData name="Nana Hemer" userId="8ad88aea-3351-4e5a-99dc-3e97e9f13c81" providerId="ADAL" clId="{1D2A0942-FA54-5FF4-8705-5724F06D25D2}" dt="2026-08-03T08:56:33.812" v="664"/>
            <ac:spMkLst>
              <pc:docMk/>
              <pc:sldMasterMk cId="379880285" sldId="2147483716"/>
              <pc:sldLayoutMk cId="2457068407" sldId="2147483740"/>
              <ac:spMk id="2" creationId="{6FFAB5F7-4137-5EE3-18FF-22DC5B1344AA}"/>
            </ac:spMkLst>
          </pc:spChg>
          <pc:spChg chg="mod">
            <ac:chgData name="Nana Hemer" userId="8ad88aea-3351-4e5a-99dc-3e97e9f13c81" providerId="ADAL" clId="{1D2A0942-FA54-5FF4-8705-5724F06D25D2}" dt="2026-08-03T08:59:48.987" v="733" actId="207"/>
            <ac:spMkLst>
              <pc:docMk/>
              <pc:sldMasterMk cId="379880285" sldId="2147483716"/>
              <pc:sldLayoutMk cId="2457068407" sldId="2147483740"/>
              <ac:spMk id="5" creationId="{5AF8D969-32BC-C9A9-E148-9EB3FFCA4CA9}"/>
            </ac:spMkLst>
          </pc:spChg>
          <pc:spChg chg="del">
            <ac:chgData name="Nana Hemer" userId="8ad88aea-3351-4e5a-99dc-3e97e9f13c81" providerId="ADAL" clId="{1D2A0942-FA54-5FF4-8705-5724F06D25D2}" dt="2026-08-03T08:56:33.490" v="663" actId="478"/>
            <ac:spMkLst>
              <pc:docMk/>
              <pc:sldMasterMk cId="379880285" sldId="2147483716"/>
              <pc:sldLayoutMk cId="2457068407" sldId="2147483740"/>
              <ac:spMk id="11" creationId="{41AB7E1B-4D90-ABE2-5F61-F63D68FE224F}"/>
            </ac:spMkLst>
          </pc:spChg>
          <pc:picChg chg="add mod">
            <ac:chgData name="Nana Hemer" userId="8ad88aea-3351-4e5a-99dc-3e97e9f13c81" providerId="ADAL" clId="{1D2A0942-FA54-5FF4-8705-5724F06D25D2}" dt="2026-08-03T08:59:51.765" v="735"/>
            <ac:picMkLst>
              <pc:docMk/>
              <pc:sldMasterMk cId="379880285" sldId="2147483716"/>
              <pc:sldLayoutMk cId="2457068407" sldId="2147483740"/>
              <ac:picMk id="3" creationId="{9E235893-6E4B-4BAD-6EB8-5210529ED1F4}"/>
            </ac:picMkLst>
          </pc:picChg>
          <pc:picChg chg="del">
            <ac:chgData name="Nana Hemer" userId="8ad88aea-3351-4e5a-99dc-3e97e9f13c81" providerId="ADAL" clId="{1D2A0942-FA54-5FF4-8705-5724F06D25D2}" dt="2026-08-03T08:59:51.427" v="734" actId="478"/>
            <ac:picMkLst>
              <pc:docMk/>
              <pc:sldMasterMk cId="379880285" sldId="2147483716"/>
              <pc:sldLayoutMk cId="2457068407" sldId="2147483740"/>
              <ac:picMk id="4" creationId="{5F8AF3BD-56BC-E9DD-E24C-8B73663CC5B1}"/>
            </ac:picMkLst>
          </pc:picChg>
        </pc:sldLayoutChg>
        <pc:sldLayoutChg chg="addSp delSp modSp mod">
          <pc:chgData name="Nana Hemer" userId="8ad88aea-3351-4e5a-99dc-3e97e9f13c81" providerId="ADAL" clId="{1D2A0942-FA54-5FF4-8705-5724F06D25D2}" dt="2026-08-03T06:52:33.011" v="131" actId="12"/>
          <pc:sldLayoutMkLst>
            <pc:docMk/>
            <pc:sldMasterMk cId="379880285" sldId="2147483716"/>
            <pc:sldLayoutMk cId="3286630832" sldId="2147483743"/>
          </pc:sldLayoutMkLst>
          <pc:spChg chg="add mod">
            <ac:chgData name="Nana Hemer" userId="8ad88aea-3351-4e5a-99dc-3e97e9f13c81" providerId="ADAL" clId="{1D2A0942-FA54-5FF4-8705-5724F06D25D2}" dt="2026-08-03T06:50:17.750" v="113"/>
            <ac:spMkLst>
              <pc:docMk/>
              <pc:sldMasterMk cId="379880285" sldId="2147483716"/>
              <pc:sldLayoutMk cId="3286630832" sldId="2147483743"/>
              <ac:spMk id="2" creationId="{A9E6DBB9-7332-A53E-858A-DD937998EEDD}"/>
            </ac:spMkLst>
          </pc:spChg>
          <pc:spChg chg="add del mod">
            <ac:chgData name="Nana Hemer" userId="8ad88aea-3351-4e5a-99dc-3e97e9f13c81" providerId="ADAL" clId="{1D2A0942-FA54-5FF4-8705-5724F06D25D2}" dt="2026-08-03T06:50:23.771" v="114" actId="207"/>
            <ac:spMkLst>
              <pc:docMk/>
              <pc:sldMasterMk cId="379880285" sldId="2147483716"/>
              <pc:sldLayoutMk cId="3286630832" sldId="2147483743"/>
              <ac:spMk id="3" creationId="{6D728A7A-8752-B5B5-7067-C5E65C5C39E8}"/>
            </ac:spMkLst>
          </pc:spChg>
          <pc:spChg chg="mod">
            <ac:chgData name="Nana Hemer" userId="8ad88aea-3351-4e5a-99dc-3e97e9f13c81" providerId="ADAL" clId="{1D2A0942-FA54-5FF4-8705-5724F06D25D2}" dt="2026-08-03T06:52:33.011" v="131" actId="12"/>
            <ac:spMkLst>
              <pc:docMk/>
              <pc:sldMasterMk cId="379880285" sldId="2147483716"/>
              <pc:sldLayoutMk cId="3286630832" sldId="2147483743"/>
              <ac:spMk id="4" creationId="{1C5B2ACC-D5E1-B466-1B2F-CC26595B7104}"/>
            </ac:spMkLst>
          </pc:spChg>
          <pc:picChg chg="mod">
            <ac:chgData name="Nana Hemer" userId="8ad88aea-3351-4e5a-99dc-3e97e9f13c81" providerId="ADAL" clId="{1D2A0942-FA54-5FF4-8705-5724F06D25D2}" dt="2026-08-03T06:47:42.633" v="78" actId="207"/>
            <ac:picMkLst>
              <pc:docMk/>
              <pc:sldMasterMk cId="379880285" sldId="2147483716"/>
              <pc:sldLayoutMk cId="3286630832" sldId="2147483743"/>
              <ac:picMk id="13" creationId="{4BD61218-BEB7-0488-1E1E-971C3589921A}"/>
            </ac:picMkLst>
          </pc:picChg>
          <pc:picChg chg="mod">
            <ac:chgData name="Nana Hemer" userId="8ad88aea-3351-4e5a-99dc-3e97e9f13c81" providerId="ADAL" clId="{1D2A0942-FA54-5FF4-8705-5724F06D25D2}" dt="2026-08-03T06:47:42.633" v="78" actId="207"/>
            <ac:picMkLst>
              <pc:docMk/>
              <pc:sldMasterMk cId="379880285" sldId="2147483716"/>
              <pc:sldLayoutMk cId="3286630832" sldId="2147483743"/>
              <ac:picMk id="14" creationId="{176D658C-E821-CB15-78BB-5951DAE3FEAF}"/>
            </ac:picMkLst>
          </pc:picChg>
        </pc:sldLayoutChg>
        <pc:sldLayoutChg chg="addSp delSp modSp mod">
          <pc:chgData name="Nana Hemer" userId="8ad88aea-3351-4e5a-99dc-3e97e9f13c81" providerId="ADAL" clId="{1D2A0942-FA54-5FF4-8705-5724F06D25D2}" dt="2026-08-03T12:58:14.474" v="1711" actId="167"/>
          <pc:sldLayoutMkLst>
            <pc:docMk/>
            <pc:sldMasterMk cId="379880285" sldId="2147483716"/>
            <pc:sldLayoutMk cId="1909585998" sldId="2147483746"/>
          </pc:sldLayoutMkLst>
          <pc:picChg chg="add mod">
            <ac:chgData name="Nana Hemer" userId="8ad88aea-3351-4e5a-99dc-3e97e9f13c81" providerId="ADAL" clId="{1D2A0942-FA54-5FF4-8705-5724F06D25D2}" dt="2026-08-03T12:58:14.474" v="1711" actId="167"/>
            <ac:picMkLst>
              <pc:docMk/>
              <pc:sldMasterMk cId="379880285" sldId="2147483716"/>
              <pc:sldLayoutMk cId="1909585998" sldId="2147483746"/>
              <ac:picMk id="5" creationId="{EEB2DD4C-FC7D-1677-652A-342940D63D95}"/>
            </ac:picMkLst>
          </pc:picChg>
          <pc:picChg chg="del">
            <ac:chgData name="Nana Hemer" userId="8ad88aea-3351-4e5a-99dc-3e97e9f13c81" providerId="ADAL" clId="{1D2A0942-FA54-5FF4-8705-5724F06D25D2}" dt="2026-08-03T12:58:10.110" v="1709" actId="478"/>
            <ac:picMkLst>
              <pc:docMk/>
              <pc:sldMasterMk cId="379880285" sldId="2147483716"/>
              <pc:sldLayoutMk cId="1909585998" sldId="2147483746"/>
              <ac:picMk id="16" creationId="{3BBD17FA-993C-29AF-D00A-7C9CB84DF55C}"/>
            </ac:picMkLst>
          </pc:picChg>
        </pc:sldLayoutChg>
        <pc:sldLayoutChg chg="addSp delSp modSp mod">
          <pc:chgData name="Nana Hemer" userId="8ad88aea-3351-4e5a-99dc-3e97e9f13c81" providerId="ADAL" clId="{1D2A0942-FA54-5FF4-8705-5724F06D25D2}" dt="2026-08-03T12:58:23.175" v="1714" actId="167"/>
          <pc:sldLayoutMkLst>
            <pc:docMk/>
            <pc:sldMasterMk cId="379880285" sldId="2147483716"/>
            <pc:sldLayoutMk cId="4161125326" sldId="2147483747"/>
          </pc:sldLayoutMkLst>
          <pc:picChg chg="add mod">
            <ac:chgData name="Nana Hemer" userId="8ad88aea-3351-4e5a-99dc-3e97e9f13c81" providerId="ADAL" clId="{1D2A0942-FA54-5FF4-8705-5724F06D25D2}" dt="2026-08-03T12:58:23.175" v="1714" actId="167"/>
            <ac:picMkLst>
              <pc:docMk/>
              <pc:sldMasterMk cId="379880285" sldId="2147483716"/>
              <pc:sldLayoutMk cId="4161125326" sldId="2147483747"/>
              <ac:picMk id="5" creationId="{BC07AF26-79C8-E2E9-B779-EB8D039D7220}"/>
            </ac:picMkLst>
          </pc:picChg>
          <pc:picChg chg="del">
            <ac:chgData name="Nana Hemer" userId="8ad88aea-3351-4e5a-99dc-3e97e9f13c81" providerId="ADAL" clId="{1D2A0942-FA54-5FF4-8705-5724F06D25D2}" dt="2026-08-03T12:58:19.702" v="1712" actId="478"/>
            <ac:picMkLst>
              <pc:docMk/>
              <pc:sldMasterMk cId="379880285" sldId="2147483716"/>
              <pc:sldLayoutMk cId="4161125326" sldId="2147483747"/>
              <ac:picMk id="16" creationId="{3BBD17FA-993C-29AF-D00A-7C9CB84DF55C}"/>
            </ac:picMkLst>
          </pc:picChg>
        </pc:sldLayoutChg>
        <pc:sldLayoutChg chg="modSp mod">
          <pc:chgData name="Nana Hemer" userId="8ad88aea-3351-4e5a-99dc-3e97e9f13c81" providerId="ADAL" clId="{1D2A0942-FA54-5FF4-8705-5724F06D25D2}" dt="2026-08-03T08:56:18.674" v="642" actId="1035"/>
          <pc:sldLayoutMkLst>
            <pc:docMk/>
            <pc:sldMasterMk cId="379880285" sldId="2147483716"/>
            <pc:sldLayoutMk cId="3261447059" sldId="2147483748"/>
          </pc:sldLayoutMkLst>
          <pc:spChg chg="mod">
            <ac:chgData name="Nana Hemer" userId="8ad88aea-3351-4e5a-99dc-3e97e9f13c81" providerId="ADAL" clId="{1D2A0942-FA54-5FF4-8705-5724F06D25D2}" dt="2026-08-03T08:56:18.674" v="642" actId="1035"/>
            <ac:spMkLst>
              <pc:docMk/>
              <pc:sldMasterMk cId="379880285" sldId="2147483716"/>
              <pc:sldLayoutMk cId="3261447059" sldId="2147483748"/>
              <ac:spMk id="11" creationId="{B799E395-73C8-90A8-568D-03A7A358063C}"/>
            </ac:spMkLst>
          </pc:spChg>
          <pc:spChg chg="mod">
            <ac:chgData name="Nana Hemer" userId="8ad88aea-3351-4e5a-99dc-3e97e9f13c81" providerId="ADAL" clId="{1D2A0942-FA54-5FF4-8705-5724F06D25D2}" dt="2026-08-03T08:56:18.674" v="642" actId="1035"/>
            <ac:spMkLst>
              <pc:docMk/>
              <pc:sldMasterMk cId="379880285" sldId="2147483716"/>
              <pc:sldLayoutMk cId="3261447059" sldId="2147483748"/>
              <ac:spMk id="12" creationId="{27C20EB3-7090-BE5F-0DCA-4C2170673127}"/>
            </ac:spMkLst>
          </pc:spChg>
          <pc:picChg chg="mod">
            <ac:chgData name="Nana Hemer" userId="8ad88aea-3351-4e5a-99dc-3e97e9f13c81" providerId="ADAL" clId="{1D2A0942-FA54-5FF4-8705-5724F06D25D2}" dt="2026-08-03T06:48:02.701" v="81" actId="207"/>
            <ac:picMkLst>
              <pc:docMk/>
              <pc:sldMasterMk cId="379880285" sldId="2147483716"/>
              <pc:sldLayoutMk cId="3261447059" sldId="2147483748"/>
              <ac:picMk id="2" creationId="{8595C3BF-EED0-11F4-B81E-9F84CD9896AC}"/>
            </ac:picMkLst>
          </pc:picChg>
        </pc:sldLayoutChg>
        <pc:sldLayoutChg chg="modSp mod">
          <pc:chgData name="Nana Hemer" userId="8ad88aea-3351-4e5a-99dc-3e97e9f13c81" providerId="ADAL" clId="{1D2A0942-FA54-5FF4-8705-5724F06D25D2}" dt="2026-08-03T08:55:50.034" v="626" actId="1035"/>
          <pc:sldLayoutMkLst>
            <pc:docMk/>
            <pc:sldMasterMk cId="379880285" sldId="2147483716"/>
            <pc:sldLayoutMk cId="209118400" sldId="2147483749"/>
          </pc:sldLayoutMkLst>
          <pc:spChg chg="mod">
            <ac:chgData name="Nana Hemer" userId="8ad88aea-3351-4e5a-99dc-3e97e9f13c81" providerId="ADAL" clId="{1D2A0942-FA54-5FF4-8705-5724F06D25D2}" dt="2026-08-03T08:55:50.034" v="626" actId="1035"/>
            <ac:spMkLst>
              <pc:docMk/>
              <pc:sldMasterMk cId="379880285" sldId="2147483716"/>
              <pc:sldLayoutMk cId="209118400" sldId="2147483749"/>
              <ac:spMk id="11" creationId="{829D75BC-7359-0885-B87C-17D70FE4003C}"/>
            </ac:spMkLst>
          </pc:spChg>
          <pc:spChg chg="mod">
            <ac:chgData name="Nana Hemer" userId="8ad88aea-3351-4e5a-99dc-3e97e9f13c81" providerId="ADAL" clId="{1D2A0942-FA54-5FF4-8705-5724F06D25D2}" dt="2026-08-03T08:55:50.034" v="626" actId="1035"/>
            <ac:spMkLst>
              <pc:docMk/>
              <pc:sldMasterMk cId="379880285" sldId="2147483716"/>
              <pc:sldLayoutMk cId="209118400" sldId="2147483749"/>
              <ac:spMk id="12" creationId="{EF8F5738-AF65-9A5A-460F-9F880A3FA7E1}"/>
            </ac:spMkLst>
          </pc:spChg>
          <pc:picChg chg="mod">
            <ac:chgData name="Nana Hemer" userId="8ad88aea-3351-4e5a-99dc-3e97e9f13c81" providerId="ADAL" clId="{1D2A0942-FA54-5FF4-8705-5724F06D25D2}" dt="2026-08-03T06:47:56.781" v="80" actId="207"/>
            <ac:picMkLst>
              <pc:docMk/>
              <pc:sldMasterMk cId="379880285" sldId="2147483716"/>
              <pc:sldLayoutMk cId="209118400" sldId="2147483749"/>
              <ac:picMk id="2" creationId="{43AE2192-D540-0748-6D22-3D24B7C19D31}"/>
            </ac:picMkLst>
          </pc:picChg>
        </pc:sldLayoutChg>
        <pc:sldLayoutChg chg="addSp delSp modSp mod">
          <pc:chgData name="Nana Hemer" userId="8ad88aea-3351-4e5a-99dc-3e97e9f13c81" providerId="ADAL" clId="{1D2A0942-FA54-5FF4-8705-5724F06D25D2}" dt="2026-08-03T08:56:03.888" v="630"/>
          <pc:sldLayoutMkLst>
            <pc:docMk/>
            <pc:sldMasterMk cId="379880285" sldId="2147483716"/>
            <pc:sldLayoutMk cId="1835575017" sldId="2147483750"/>
          </pc:sldLayoutMkLst>
          <pc:spChg chg="add mod">
            <ac:chgData name="Nana Hemer" userId="8ad88aea-3351-4e5a-99dc-3e97e9f13c81" providerId="ADAL" clId="{1D2A0942-FA54-5FF4-8705-5724F06D25D2}" dt="2026-08-03T08:56:03.888" v="630"/>
            <ac:spMkLst>
              <pc:docMk/>
              <pc:sldMasterMk cId="379880285" sldId="2147483716"/>
              <pc:sldLayoutMk cId="1835575017" sldId="2147483750"/>
              <ac:spMk id="3" creationId="{204ACDDF-464F-BE48-3074-0D16E728B434}"/>
            </ac:spMkLst>
          </pc:spChg>
          <pc:spChg chg="add mod">
            <ac:chgData name="Nana Hemer" userId="8ad88aea-3351-4e5a-99dc-3e97e9f13c81" providerId="ADAL" clId="{1D2A0942-FA54-5FF4-8705-5724F06D25D2}" dt="2026-08-03T08:56:03.888" v="630"/>
            <ac:spMkLst>
              <pc:docMk/>
              <pc:sldMasterMk cId="379880285" sldId="2147483716"/>
              <pc:sldLayoutMk cId="1835575017" sldId="2147483750"/>
              <ac:spMk id="4" creationId="{08A12161-911C-679E-26DC-0113596B2861}"/>
            </ac:spMkLst>
          </pc:spChg>
          <pc:spChg chg="del">
            <ac:chgData name="Nana Hemer" userId="8ad88aea-3351-4e5a-99dc-3e97e9f13c81" providerId="ADAL" clId="{1D2A0942-FA54-5FF4-8705-5724F06D25D2}" dt="2026-08-03T08:56:03.567" v="629" actId="478"/>
            <ac:spMkLst>
              <pc:docMk/>
              <pc:sldMasterMk cId="379880285" sldId="2147483716"/>
              <pc:sldLayoutMk cId="1835575017" sldId="2147483750"/>
              <ac:spMk id="11" creationId="{829D75BC-7359-0885-B87C-17D70FE4003C}"/>
            </ac:spMkLst>
          </pc:spChg>
          <pc:spChg chg="del">
            <ac:chgData name="Nana Hemer" userId="8ad88aea-3351-4e5a-99dc-3e97e9f13c81" providerId="ADAL" clId="{1D2A0942-FA54-5FF4-8705-5724F06D25D2}" dt="2026-08-03T08:56:03.567" v="629" actId="478"/>
            <ac:spMkLst>
              <pc:docMk/>
              <pc:sldMasterMk cId="379880285" sldId="2147483716"/>
              <pc:sldLayoutMk cId="1835575017" sldId="2147483750"/>
              <ac:spMk id="12" creationId="{EF8F5738-AF65-9A5A-460F-9F880A3FA7E1}"/>
            </ac:spMkLst>
          </pc:spChg>
        </pc:sldLayoutChg>
        <pc:sldLayoutChg chg="addSp delSp modSp mod">
          <pc:chgData name="Nana Hemer" userId="8ad88aea-3351-4e5a-99dc-3e97e9f13c81" providerId="ADAL" clId="{1D2A0942-FA54-5FF4-8705-5724F06D25D2}" dt="2026-08-03T08:59:42.348" v="732"/>
          <pc:sldLayoutMkLst>
            <pc:docMk/>
            <pc:sldMasterMk cId="379880285" sldId="2147483716"/>
            <pc:sldLayoutMk cId="3364873469" sldId="2147483751"/>
          </pc:sldLayoutMkLst>
          <pc:spChg chg="mod">
            <ac:chgData name="Nana Hemer" userId="8ad88aea-3351-4e5a-99dc-3e97e9f13c81" providerId="ADAL" clId="{1D2A0942-FA54-5FF4-8705-5724F06D25D2}" dt="2026-08-03T08:59:29.360" v="730" actId="207"/>
            <ac:spMkLst>
              <pc:docMk/>
              <pc:sldMasterMk cId="379880285" sldId="2147483716"/>
              <pc:sldLayoutMk cId="3364873469" sldId="2147483751"/>
              <ac:spMk id="5" creationId="{5AF8D969-32BC-C9A9-E148-9EB3FFCA4CA9}"/>
            </ac:spMkLst>
          </pc:spChg>
          <pc:spChg chg="mod">
            <ac:chgData name="Nana Hemer" userId="8ad88aea-3351-4e5a-99dc-3e97e9f13c81" providerId="ADAL" clId="{1D2A0942-FA54-5FF4-8705-5724F06D25D2}" dt="2026-08-03T08:56:31.122" v="662" actId="1035"/>
            <ac:spMkLst>
              <pc:docMk/>
              <pc:sldMasterMk cId="379880285" sldId="2147483716"/>
              <pc:sldLayoutMk cId="3364873469" sldId="2147483751"/>
              <ac:spMk id="11" creationId="{41AB7E1B-4D90-ABE2-5F61-F63D68FE224F}"/>
            </ac:spMkLst>
          </pc:spChg>
          <pc:picChg chg="del">
            <ac:chgData name="Nana Hemer" userId="8ad88aea-3351-4e5a-99dc-3e97e9f13c81" providerId="ADAL" clId="{1D2A0942-FA54-5FF4-8705-5724F06D25D2}" dt="2026-08-03T08:59:41.869" v="731" actId="478"/>
            <ac:picMkLst>
              <pc:docMk/>
              <pc:sldMasterMk cId="379880285" sldId="2147483716"/>
              <pc:sldLayoutMk cId="3364873469" sldId="2147483751"/>
              <ac:picMk id="2" creationId="{F19FBE79-E942-22E1-4CCC-B545EC6BE6CB}"/>
            </ac:picMkLst>
          </pc:picChg>
          <pc:picChg chg="add mod">
            <ac:chgData name="Nana Hemer" userId="8ad88aea-3351-4e5a-99dc-3e97e9f13c81" providerId="ADAL" clId="{1D2A0942-FA54-5FF4-8705-5724F06D25D2}" dt="2026-08-03T08:59:42.348" v="732"/>
            <ac:picMkLst>
              <pc:docMk/>
              <pc:sldMasterMk cId="379880285" sldId="2147483716"/>
              <pc:sldLayoutMk cId="3364873469" sldId="2147483751"/>
              <ac:picMk id="3" creationId="{791BFA50-90FF-282D-1E60-81983CAF9FBE}"/>
            </ac:picMkLst>
          </pc:picChg>
          <pc:picChg chg="del">
            <ac:chgData name="Nana Hemer" userId="8ad88aea-3351-4e5a-99dc-3e97e9f13c81" providerId="ADAL" clId="{1D2A0942-FA54-5FF4-8705-5724F06D25D2}" dt="2026-08-03T08:59:41.869" v="731" actId="478"/>
            <ac:picMkLst>
              <pc:docMk/>
              <pc:sldMasterMk cId="379880285" sldId="2147483716"/>
              <pc:sldLayoutMk cId="3364873469" sldId="2147483751"/>
              <ac:picMk id="8" creationId="{B5C92778-A844-92F0-0CA9-1E8CA4D15AD9}"/>
            </ac:picMkLst>
          </pc:picChg>
        </pc:sldLayoutChg>
        <pc:sldLayoutChg chg="modSp mod">
          <pc:chgData name="Nana Hemer" userId="8ad88aea-3351-4e5a-99dc-3e97e9f13c81" providerId="ADAL" clId="{1D2A0942-FA54-5FF4-8705-5724F06D25D2}" dt="2026-08-03T08:56:40.146" v="674" actId="1035"/>
          <pc:sldLayoutMkLst>
            <pc:docMk/>
            <pc:sldMasterMk cId="379880285" sldId="2147483716"/>
            <pc:sldLayoutMk cId="1633588459" sldId="2147483752"/>
          </pc:sldLayoutMkLst>
          <pc:spChg chg="mod">
            <ac:chgData name="Nana Hemer" userId="8ad88aea-3351-4e5a-99dc-3e97e9f13c81" providerId="ADAL" clId="{1D2A0942-FA54-5FF4-8705-5724F06D25D2}" dt="2026-08-03T08:56:40.146" v="674" actId="1035"/>
            <ac:spMkLst>
              <pc:docMk/>
              <pc:sldMasterMk cId="379880285" sldId="2147483716"/>
              <pc:sldLayoutMk cId="1633588459" sldId="2147483752"/>
              <ac:spMk id="11" creationId="{41AB7E1B-4D90-ABE2-5F61-F63D68FE224F}"/>
            </ac:spMkLst>
          </pc:spChg>
        </pc:sldLayoutChg>
        <pc:sldLayoutChg chg="modSp mod">
          <pc:chgData name="Nana Hemer" userId="8ad88aea-3351-4e5a-99dc-3e97e9f13c81" providerId="ADAL" clId="{1D2A0942-FA54-5FF4-8705-5724F06D25D2}" dt="2026-08-03T08:56:45.370" v="684" actId="1035"/>
          <pc:sldLayoutMkLst>
            <pc:docMk/>
            <pc:sldMasterMk cId="379880285" sldId="2147483716"/>
            <pc:sldLayoutMk cId="380443622" sldId="2147483753"/>
          </pc:sldLayoutMkLst>
          <pc:spChg chg="mod">
            <ac:chgData name="Nana Hemer" userId="8ad88aea-3351-4e5a-99dc-3e97e9f13c81" providerId="ADAL" clId="{1D2A0942-FA54-5FF4-8705-5724F06D25D2}" dt="2026-08-03T08:56:45.370" v="684" actId="1035"/>
            <ac:spMkLst>
              <pc:docMk/>
              <pc:sldMasterMk cId="379880285" sldId="2147483716"/>
              <pc:sldLayoutMk cId="380443622" sldId="2147483753"/>
              <ac:spMk id="11" creationId="{41AB7E1B-4D90-ABE2-5F61-F63D68FE224F}"/>
            </ac:spMkLst>
          </pc:spChg>
        </pc:sldLayoutChg>
        <pc:sldLayoutChg chg="modSp mod ord setBg">
          <pc:chgData name="Nana Hemer" userId="8ad88aea-3351-4e5a-99dc-3e97e9f13c81" providerId="ADAL" clId="{1D2A0942-FA54-5FF4-8705-5724F06D25D2}" dt="2026-08-03T06:52:41.574" v="132" actId="12"/>
          <pc:sldLayoutMkLst>
            <pc:docMk/>
            <pc:sldMasterMk cId="379880285" sldId="2147483716"/>
            <pc:sldLayoutMk cId="1840472950" sldId="2147483754"/>
          </pc:sldLayoutMkLst>
          <pc:spChg chg="mod">
            <ac:chgData name="Nana Hemer" userId="8ad88aea-3351-4e5a-99dc-3e97e9f13c81" providerId="ADAL" clId="{1D2A0942-FA54-5FF4-8705-5724F06D25D2}" dt="2026-08-03T06:50:27.665" v="115" actId="207"/>
            <ac:spMkLst>
              <pc:docMk/>
              <pc:sldMasterMk cId="379880285" sldId="2147483716"/>
              <pc:sldLayoutMk cId="1840472950" sldId="2147483754"/>
              <ac:spMk id="3" creationId="{6D728A7A-8752-B5B5-7067-C5E65C5C39E8}"/>
            </ac:spMkLst>
          </pc:spChg>
          <pc:spChg chg="mod">
            <ac:chgData name="Nana Hemer" userId="8ad88aea-3351-4e5a-99dc-3e97e9f13c81" providerId="ADAL" clId="{1D2A0942-FA54-5FF4-8705-5724F06D25D2}" dt="2026-08-03T06:52:41.574" v="132" actId="12"/>
            <ac:spMkLst>
              <pc:docMk/>
              <pc:sldMasterMk cId="379880285" sldId="2147483716"/>
              <pc:sldLayoutMk cId="1840472950" sldId="2147483754"/>
              <ac:spMk id="4" creationId="{1C5B2ACC-D5E1-B466-1B2F-CC26595B7104}"/>
            </ac:spMkLst>
          </pc:spChg>
        </pc:sldLayoutChg>
        <pc:sldLayoutChg chg="addSp delSp modSp mod setBg">
          <pc:chgData name="Nana Hemer" userId="8ad88aea-3351-4e5a-99dc-3e97e9f13c81" providerId="ADAL" clId="{1D2A0942-FA54-5FF4-8705-5724F06D25D2}" dt="2026-08-03T06:52:55.891" v="134" actId="207"/>
          <pc:sldLayoutMkLst>
            <pc:docMk/>
            <pc:sldMasterMk cId="379880285" sldId="2147483716"/>
            <pc:sldLayoutMk cId="616227367" sldId="2147483755"/>
          </pc:sldLayoutMkLst>
          <pc:spChg chg="add del mod">
            <ac:chgData name="Nana Hemer" userId="8ad88aea-3351-4e5a-99dc-3e97e9f13c81" providerId="ADAL" clId="{1D2A0942-FA54-5FF4-8705-5724F06D25D2}" dt="2026-08-03T06:49:29.135" v="93" actId="478"/>
            <ac:spMkLst>
              <pc:docMk/>
              <pc:sldMasterMk cId="379880285" sldId="2147483716"/>
              <pc:sldLayoutMk cId="616227367" sldId="2147483755"/>
              <ac:spMk id="2" creationId="{81673B26-D080-789A-DCA2-D1373816DDEB}"/>
            </ac:spMkLst>
          </pc:spChg>
          <pc:spChg chg="del mod">
            <ac:chgData name="Nana Hemer" userId="8ad88aea-3351-4e5a-99dc-3e97e9f13c81" providerId="ADAL" clId="{1D2A0942-FA54-5FF4-8705-5724F06D25D2}" dt="2026-08-03T06:49:30.102" v="94" actId="478"/>
            <ac:spMkLst>
              <pc:docMk/>
              <pc:sldMasterMk cId="379880285" sldId="2147483716"/>
              <pc:sldLayoutMk cId="616227367" sldId="2147483755"/>
              <ac:spMk id="3" creationId="{6D728A7A-8752-B5B5-7067-C5E65C5C39E8}"/>
            </ac:spMkLst>
          </pc:spChg>
          <pc:spChg chg="del mod">
            <ac:chgData name="Nana Hemer" userId="8ad88aea-3351-4e5a-99dc-3e97e9f13c81" providerId="ADAL" clId="{1D2A0942-FA54-5FF4-8705-5724F06D25D2}" dt="2026-08-03T06:49:33.242" v="95" actId="478"/>
            <ac:spMkLst>
              <pc:docMk/>
              <pc:sldMasterMk cId="379880285" sldId="2147483716"/>
              <pc:sldLayoutMk cId="616227367" sldId="2147483755"/>
              <ac:spMk id="4" creationId="{1C5B2ACC-D5E1-B466-1B2F-CC26595B7104}"/>
            </ac:spMkLst>
          </pc:spChg>
          <pc:spChg chg="add del mod">
            <ac:chgData name="Nana Hemer" userId="8ad88aea-3351-4e5a-99dc-3e97e9f13c81" providerId="ADAL" clId="{1D2A0942-FA54-5FF4-8705-5724F06D25D2}" dt="2026-08-03T06:49:33.242" v="95" actId="478"/>
            <ac:spMkLst>
              <pc:docMk/>
              <pc:sldMasterMk cId="379880285" sldId="2147483716"/>
              <pc:sldLayoutMk cId="616227367" sldId="2147483755"/>
              <ac:spMk id="5" creationId="{E5A181CE-1AE7-93F0-EB30-543F28EC7CBB}"/>
            </ac:spMkLst>
          </pc:spChg>
          <pc:spChg chg="add del mod">
            <ac:chgData name="Nana Hemer" userId="8ad88aea-3351-4e5a-99dc-3e97e9f13c81" providerId="ADAL" clId="{1D2A0942-FA54-5FF4-8705-5724F06D25D2}" dt="2026-08-03T06:50:35.336" v="116" actId="478"/>
            <ac:spMkLst>
              <pc:docMk/>
              <pc:sldMasterMk cId="379880285" sldId="2147483716"/>
              <pc:sldLayoutMk cId="616227367" sldId="2147483755"/>
              <ac:spMk id="6" creationId="{00453ABD-5913-BB19-D106-6F5DEC0C1076}"/>
            </ac:spMkLst>
          </pc:spChg>
          <pc:spChg chg="add del mod">
            <ac:chgData name="Nana Hemer" userId="8ad88aea-3351-4e5a-99dc-3e97e9f13c81" providerId="ADAL" clId="{1D2A0942-FA54-5FF4-8705-5724F06D25D2}" dt="2026-08-03T06:50:35.336" v="116" actId="478"/>
            <ac:spMkLst>
              <pc:docMk/>
              <pc:sldMasterMk cId="379880285" sldId="2147483716"/>
              <pc:sldLayoutMk cId="616227367" sldId="2147483755"/>
              <ac:spMk id="7" creationId="{0A8DF035-1E93-4B82-A163-814F57F08D1F}"/>
            </ac:spMkLst>
          </pc:spChg>
          <pc:spChg chg="add mod">
            <ac:chgData name="Nana Hemer" userId="8ad88aea-3351-4e5a-99dc-3e97e9f13c81" providerId="ADAL" clId="{1D2A0942-FA54-5FF4-8705-5724F06D25D2}" dt="2026-08-03T06:51:32.005" v="123" actId="207"/>
            <ac:spMkLst>
              <pc:docMk/>
              <pc:sldMasterMk cId="379880285" sldId="2147483716"/>
              <pc:sldLayoutMk cId="616227367" sldId="2147483755"/>
              <ac:spMk id="8" creationId="{42BB3F3D-57A6-D4E7-D6F6-7160BA0F8CA4}"/>
            </ac:spMkLst>
          </pc:spChg>
          <pc:spChg chg="add mod">
            <ac:chgData name="Nana Hemer" userId="8ad88aea-3351-4e5a-99dc-3e97e9f13c81" providerId="ADAL" clId="{1D2A0942-FA54-5FF4-8705-5724F06D25D2}" dt="2026-08-03T06:52:18.510" v="130" actId="12"/>
            <ac:spMkLst>
              <pc:docMk/>
              <pc:sldMasterMk cId="379880285" sldId="2147483716"/>
              <pc:sldLayoutMk cId="616227367" sldId="2147483755"/>
              <ac:spMk id="10" creationId="{C9FB5FEE-827E-A546-3134-BA26D50479CA}"/>
            </ac:spMkLst>
          </pc:spChg>
          <pc:spChg chg="mod">
            <ac:chgData name="Nana Hemer" userId="8ad88aea-3351-4e5a-99dc-3e97e9f13c81" providerId="ADAL" clId="{1D2A0942-FA54-5FF4-8705-5724F06D25D2}" dt="2026-08-03T06:49:05.137" v="89" actId="1076"/>
            <ac:spMkLst>
              <pc:docMk/>
              <pc:sldMasterMk cId="379880285" sldId="2147483716"/>
              <pc:sldLayoutMk cId="616227367" sldId="2147483755"/>
              <ac:spMk id="12" creationId="{670E8176-C23E-9716-9D76-8B30C9DA02AC}"/>
            </ac:spMkLst>
          </pc:spChg>
          <pc:picChg chg="mod">
            <ac:chgData name="Nana Hemer" userId="8ad88aea-3351-4e5a-99dc-3e97e9f13c81" providerId="ADAL" clId="{1D2A0942-FA54-5FF4-8705-5724F06D25D2}" dt="2026-08-03T06:52:55.891" v="134" actId="207"/>
            <ac:picMkLst>
              <pc:docMk/>
              <pc:sldMasterMk cId="379880285" sldId="2147483716"/>
              <pc:sldLayoutMk cId="616227367" sldId="2147483755"/>
              <ac:picMk id="9" creationId="{9420E8BE-AEAA-F34A-C4B9-433BA5268FEE}"/>
            </ac:picMkLst>
          </pc:picChg>
          <pc:picChg chg="mod">
            <ac:chgData name="Nana Hemer" userId="8ad88aea-3351-4e5a-99dc-3e97e9f13c81" providerId="ADAL" clId="{1D2A0942-FA54-5FF4-8705-5724F06D25D2}" dt="2026-08-03T06:51:18.450" v="121" actId="207"/>
            <ac:picMkLst>
              <pc:docMk/>
              <pc:sldMasterMk cId="379880285" sldId="2147483716"/>
              <pc:sldLayoutMk cId="616227367" sldId="2147483755"/>
              <ac:picMk id="13" creationId="{4BD61218-BEB7-0488-1E1E-971C3589921A}"/>
            </ac:picMkLst>
          </pc:picChg>
          <pc:picChg chg="mod">
            <ac:chgData name="Nana Hemer" userId="8ad88aea-3351-4e5a-99dc-3e97e9f13c81" providerId="ADAL" clId="{1D2A0942-FA54-5FF4-8705-5724F06D25D2}" dt="2026-08-03T06:51:18.450" v="121" actId="207"/>
            <ac:picMkLst>
              <pc:docMk/>
              <pc:sldMasterMk cId="379880285" sldId="2147483716"/>
              <pc:sldLayoutMk cId="616227367" sldId="2147483755"/>
              <ac:picMk id="14" creationId="{176D658C-E821-CB15-78BB-5951DAE3FEAF}"/>
            </ac:picMkLst>
          </pc:picChg>
        </pc:sldLayoutChg>
        <pc:sldLayoutChg chg="modSp mod setBg">
          <pc:chgData name="Nana Hemer" userId="8ad88aea-3351-4e5a-99dc-3e97e9f13c81" providerId="ADAL" clId="{1D2A0942-FA54-5FF4-8705-5724F06D25D2}" dt="2026-08-03T06:52:52.082" v="133" actId="207"/>
          <pc:sldLayoutMkLst>
            <pc:docMk/>
            <pc:sldMasterMk cId="379880285" sldId="2147483716"/>
            <pc:sldLayoutMk cId="383715025" sldId="2147483757"/>
          </pc:sldLayoutMkLst>
          <pc:spChg chg="mod">
            <ac:chgData name="Nana Hemer" userId="8ad88aea-3351-4e5a-99dc-3e97e9f13c81" providerId="ADAL" clId="{1D2A0942-FA54-5FF4-8705-5724F06D25D2}" dt="2026-08-03T06:52:03.198" v="128" actId="207"/>
            <ac:spMkLst>
              <pc:docMk/>
              <pc:sldMasterMk cId="379880285" sldId="2147483716"/>
              <pc:sldLayoutMk cId="383715025" sldId="2147483757"/>
              <ac:spMk id="8" creationId="{42BB3F3D-57A6-D4E7-D6F6-7160BA0F8CA4}"/>
            </ac:spMkLst>
          </pc:spChg>
          <pc:spChg chg="mod">
            <ac:chgData name="Nana Hemer" userId="8ad88aea-3351-4e5a-99dc-3e97e9f13c81" providerId="ADAL" clId="{1D2A0942-FA54-5FF4-8705-5724F06D25D2}" dt="2026-08-03T06:52:10.723" v="129" actId="12"/>
            <ac:spMkLst>
              <pc:docMk/>
              <pc:sldMasterMk cId="379880285" sldId="2147483716"/>
              <pc:sldLayoutMk cId="383715025" sldId="2147483757"/>
              <ac:spMk id="10" creationId="{C9FB5FEE-827E-A546-3134-BA26D50479CA}"/>
            </ac:spMkLst>
          </pc:spChg>
          <pc:picChg chg="mod">
            <ac:chgData name="Nana Hemer" userId="8ad88aea-3351-4e5a-99dc-3e97e9f13c81" providerId="ADAL" clId="{1D2A0942-FA54-5FF4-8705-5724F06D25D2}" dt="2026-08-03T06:52:52.082" v="133" actId="207"/>
            <ac:picMkLst>
              <pc:docMk/>
              <pc:sldMasterMk cId="379880285" sldId="2147483716"/>
              <pc:sldLayoutMk cId="383715025" sldId="2147483757"/>
              <ac:picMk id="9" creationId="{9420E8BE-AEAA-F34A-C4B9-433BA5268FEE}"/>
            </ac:picMkLst>
          </pc:picChg>
          <pc:picChg chg="mod">
            <ac:chgData name="Nana Hemer" userId="8ad88aea-3351-4e5a-99dc-3e97e9f13c81" providerId="ADAL" clId="{1D2A0942-FA54-5FF4-8705-5724F06D25D2}" dt="2026-08-03T06:51:57.541" v="126" actId="207"/>
            <ac:picMkLst>
              <pc:docMk/>
              <pc:sldMasterMk cId="379880285" sldId="2147483716"/>
              <pc:sldLayoutMk cId="383715025" sldId="2147483757"/>
              <ac:picMk id="13" creationId="{4BD61218-BEB7-0488-1E1E-971C3589921A}"/>
            </ac:picMkLst>
          </pc:picChg>
          <pc:picChg chg="mod">
            <ac:chgData name="Nana Hemer" userId="8ad88aea-3351-4e5a-99dc-3e97e9f13c81" providerId="ADAL" clId="{1D2A0942-FA54-5FF4-8705-5724F06D25D2}" dt="2026-08-03T06:51:57.541" v="126" actId="207"/>
            <ac:picMkLst>
              <pc:docMk/>
              <pc:sldMasterMk cId="379880285" sldId="2147483716"/>
              <pc:sldLayoutMk cId="383715025" sldId="2147483757"/>
              <ac:picMk id="14" creationId="{176D658C-E821-CB15-78BB-5951DAE3FEAF}"/>
            </ac:picMkLst>
          </pc:picChg>
        </pc:sldLayoutChg>
        <pc:sldLayoutChg chg="modSp mod setBg">
          <pc:chgData name="Nana Hemer" userId="8ad88aea-3351-4e5a-99dc-3e97e9f13c81" providerId="ADAL" clId="{1D2A0942-FA54-5FF4-8705-5724F06D25D2}" dt="2026-08-03T06:54:05.883" v="137" actId="12"/>
          <pc:sldLayoutMkLst>
            <pc:docMk/>
            <pc:sldMasterMk cId="379880285" sldId="2147483716"/>
            <pc:sldLayoutMk cId="821675631" sldId="2147483758"/>
          </pc:sldLayoutMkLst>
          <pc:spChg chg="mod">
            <ac:chgData name="Nana Hemer" userId="8ad88aea-3351-4e5a-99dc-3e97e9f13c81" providerId="ADAL" clId="{1D2A0942-FA54-5FF4-8705-5724F06D25D2}" dt="2026-08-03T06:53:47.982" v="136" actId="207"/>
            <ac:spMkLst>
              <pc:docMk/>
              <pc:sldMasterMk cId="379880285" sldId="2147483716"/>
              <pc:sldLayoutMk cId="821675631" sldId="2147483758"/>
              <ac:spMk id="3" creationId="{6D728A7A-8752-B5B5-7067-C5E65C5C39E8}"/>
            </ac:spMkLst>
          </pc:spChg>
          <pc:spChg chg="mod">
            <ac:chgData name="Nana Hemer" userId="8ad88aea-3351-4e5a-99dc-3e97e9f13c81" providerId="ADAL" clId="{1D2A0942-FA54-5FF4-8705-5724F06D25D2}" dt="2026-08-03T06:54:05.883" v="137" actId="12"/>
            <ac:spMkLst>
              <pc:docMk/>
              <pc:sldMasterMk cId="379880285" sldId="2147483716"/>
              <pc:sldLayoutMk cId="821675631" sldId="2147483758"/>
              <ac:spMk id="4" creationId="{1C5B2ACC-D5E1-B466-1B2F-CC26595B7104}"/>
            </ac:spMkLst>
          </pc:spChg>
        </pc:sldLayoutChg>
        <pc:sldLayoutChg chg="modSp mod setBg">
          <pc:chgData name="Nana Hemer" userId="8ad88aea-3351-4e5a-99dc-3e97e9f13c81" providerId="ADAL" clId="{1D2A0942-FA54-5FF4-8705-5724F06D25D2}" dt="2026-08-03T07:04:27.471" v="197" actId="1076"/>
          <pc:sldLayoutMkLst>
            <pc:docMk/>
            <pc:sldMasterMk cId="379880285" sldId="2147483716"/>
            <pc:sldLayoutMk cId="2740050983" sldId="2147483759"/>
          </pc:sldLayoutMkLst>
          <pc:spChg chg="mod">
            <ac:chgData name="Nana Hemer" userId="8ad88aea-3351-4e5a-99dc-3e97e9f13c81" providerId="ADAL" clId="{1D2A0942-FA54-5FF4-8705-5724F06D25D2}" dt="2026-08-03T07:04:27.471" v="197" actId="1076"/>
            <ac:spMkLst>
              <pc:docMk/>
              <pc:sldMasterMk cId="379880285" sldId="2147483716"/>
              <pc:sldLayoutMk cId="2740050983" sldId="2147483759"/>
              <ac:spMk id="7" creationId="{D547E839-A414-2BA2-8788-686DE5998CBC}"/>
            </ac:spMkLst>
          </pc:spChg>
          <pc:spChg chg="mod">
            <ac:chgData name="Nana Hemer" userId="8ad88aea-3351-4e5a-99dc-3e97e9f13c81" providerId="ADAL" clId="{1D2A0942-FA54-5FF4-8705-5724F06D25D2}" dt="2026-08-03T07:04:27.471" v="197" actId="1076"/>
            <ac:spMkLst>
              <pc:docMk/>
              <pc:sldMasterMk cId="379880285" sldId="2147483716"/>
              <pc:sldLayoutMk cId="2740050983" sldId="2147483759"/>
              <ac:spMk id="8" creationId="{A7D3F01D-89AA-11B4-A288-17DF34992488}"/>
            </ac:spMkLst>
          </pc:spChg>
        </pc:sldLayoutChg>
        <pc:sldLayoutChg chg="addSp delSp modSp mod">
          <pc:chgData name="Nana Hemer" userId="8ad88aea-3351-4e5a-99dc-3e97e9f13c81" providerId="ADAL" clId="{1D2A0942-FA54-5FF4-8705-5724F06D25D2}" dt="2026-08-03T07:04:33.560" v="199"/>
          <pc:sldLayoutMkLst>
            <pc:docMk/>
            <pc:sldMasterMk cId="379880285" sldId="2147483716"/>
            <pc:sldLayoutMk cId="3630901890" sldId="2147483760"/>
          </pc:sldLayoutMkLst>
          <pc:spChg chg="del">
            <ac:chgData name="Nana Hemer" userId="8ad88aea-3351-4e5a-99dc-3e97e9f13c81" providerId="ADAL" clId="{1D2A0942-FA54-5FF4-8705-5724F06D25D2}" dt="2026-08-03T07:04:12.517" v="190" actId="478"/>
            <ac:spMkLst>
              <pc:docMk/>
              <pc:sldMasterMk cId="379880285" sldId="2147483716"/>
              <pc:sldLayoutMk cId="3630901890" sldId="2147483760"/>
              <ac:spMk id="3" creationId="{17C41B6D-D6D3-A093-82FF-60DE6D7860DB}"/>
            </ac:spMkLst>
          </pc:spChg>
          <pc:spChg chg="del">
            <ac:chgData name="Nana Hemer" userId="8ad88aea-3351-4e5a-99dc-3e97e9f13c81" providerId="ADAL" clId="{1D2A0942-FA54-5FF4-8705-5724F06D25D2}" dt="2026-08-03T07:04:12.517" v="190" actId="478"/>
            <ac:spMkLst>
              <pc:docMk/>
              <pc:sldMasterMk cId="379880285" sldId="2147483716"/>
              <pc:sldLayoutMk cId="3630901890" sldId="2147483760"/>
              <ac:spMk id="4" creationId="{4CBB829C-0DD7-AE75-4778-17031D5E40B1}"/>
            </ac:spMkLst>
          </pc:spChg>
          <pc:spChg chg="add del mod">
            <ac:chgData name="Nana Hemer" userId="8ad88aea-3351-4e5a-99dc-3e97e9f13c81" providerId="ADAL" clId="{1D2A0942-FA54-5FF4-8705-5724F06D25D2}" dt="2026-08-03T07:04:33.147" v="198" actId="478"/>
            <ac:spMkLst>
              <pc:docMk/>
              <pc:sldMasterMk cId="379880285" sldId="2147483716"/>
              <pc:sldLayoutMk cId="3630901890" sldId="2147483760"/>
              <ac:spMk id="5" creationId="{D508E3F9-C67F-CCA7-C824-00C106F4EF22}"/>
            </ac:spMkLst>
          </pc:spChg>
          <pc:spChg chg="add del mod">
            <ac:chgData name="Nana Hemer" userId="8ad88aea-3351-4e5a-99dc-3e97e9f13c81" providerId="ADAL" clId="{1D2A0942-FA54-5FF4-8705-5724F06D25D2}" dt="2026-08-03T07:04:33.147" v="198" actId="478"/>
            <ac:spMkLst>
              <pc:docMk/>
              <pc:sldMasterMk cId="379880285" sldId="2147483716"/>
              <pc:sldLayoutMk cId="3630901890" sldId="2147483760"/>
              <ac:spMk id="6" creationId="{67A37DCA-C446-C942-02BF-0BBE19C63379}"/>
            </ac:spMkLst>
          </pc:spChg>
          <pc:spChg chg="add mod">
            <ac:chgData name="Nana Hemer" userId="8ad88aea-3351-4e5a-99dc-3e97e9f13c81" providerId="ADAL" clId="{1D2A0942-FA54-5FF4-8705-5724F06D25D2}" dt="2026-08-03T07:04:33.560" v="199"/>
            <ac:spMkLst>
              <pc:docMk/>
              <pc:sldMasterMk cId="379880285" sldId="2147483716"/>
              <pc:sldLayoutMk cId="3630901890" sldId="2147483760"/>
              <ac:spMk id="7" creationId="{D3A40C38-2762-2689-A7BE-13A467EC937B}"/>
            </ac:spMkLst>
          </pc:spChg>
          <pc:spChg chg="add mod">
            <ac:chgData name="Nana Hemer" userId="8ad88aea-3351-4e5a-99dc-3e97e9f13c81" providerId="ADAL" clId="{1D2A0942-FA54-5FF4-8705-5724F06D25D2}" dt="2026-08-03T07:04:33.560" v="199"/>
            <ac:spMkLst>
              <pc:docMk/>
              <pc:sldMasterMk cId="379880285" sldId="2147483716"/>
              <pc:sldLayoutMk cId="3630901890" sldId="2147483760"/>
              <ac:spMk id="8" creationId="{4EE986E4-2D78-5F41-0960-E23CBFB0CA41}"/>
            </ac:spMkLst>
          </pc:spChg>
        </pc:sldLayoutChg>
        <pc:sldLayoutChg chg="addSp delSp modSp mod">
          <pc:chgData name="Nana Hemer" userId="8ad88aea-3351-4e5a-99dc-3e97e9f13c81" providerId="ADAL" clId="{1D2A0942-FA54-5FF4-8705-5724F06D25D2}" dt="2026-08-03T07:04:37.630" v="203"/>
          <pc:sldLayoutMkLst>
            <pc:docMk/>
            <pc:sldMasterMk cId="379880285" sldId="2147483716"/>
            <pc:sldLayoutMk cId="1947890716" sldId="2147483761"/>
          </pc:sldLayoutMkLst>
          <pc:spChg chg="del">
            <ac:chgData name="Nana Hemer" userId="8ad88aea-3351-4e5a-99dc-3e97e9f13c81" providerId="ADAL" clId="{1D2A0942-FA54-5FF4-8705-5724F06D25D2}" dt="2026-08-03T07:04:18.615" v="194" actId="478"/>
            <ac:spMkLst>
              <pc:docMk/>
              <pc:sldMasterMk cId="379880285" sldId="2147483716"/>
              <pc:sldLayoutMk cId="1947890716" sldId="2147483761"/>
              <ac:spMk id="3" creationId="{14AFE582-0825-0820-34C3-72881D736AFB}"/>
            </ac:spMkLst>
          </pc:spChg>
          <pc:spChg chg="del">
            <ac:chgData name="Nana Hemer" userId="8ad88aea-3351-4e5a-99dc-3e97e9f13c81" providerId="ADAL" clId="{1D2A0942-FA54-5FF4-8705-5724F06D25D2}" dt="2026-08-03T07:04:18.615" v="194" actId="478"/>
            <ac:spMkLst>
              <pc:docMk/>
              <pc:sldMasterMk cId="379880285" sldId="2147483716"/>
              <pc:sldLayoutMk cId="1947890716" sldId="2147483761"/>
              <ac:spMk id="4" creationId="{F8882AB2-814A-FDA7-1D53-A3011D126B86}"/>
            </ac:spMkLst>
          </pc:spChg>
          <pc:spChg chg="add del mod">
            <ac:chgData name="Nana Hemer" userId="8ad88aea-3351-4e5a-99dc-3e97e9f13c81" providerId="ADAL" clId="{1D2A0942-FA54-5FF4-8705-5724F06D25D2}" dt="2026-08-03T07:04:37.276" v="202" actId="478"/>
            <ac:spMkLst>
              <pc:docMk/>
              <pc:sldMasterMk cId="379880285" sldId="2147483716"/>
              <pc:sldLayoutMk cId="1947890716" sldId="2147483761"/>
              <ac:spMk id="5" creationId="{7D4523E7-FE69-9F19-1F5E-A3388E618C8D}"/>
            </ac:spMkLst>
          </pc:spChg>
          <pc:spChg chg="add del mod">
            <ac:chgData name="Nana Hemer" userId="8ad88aea-3351-4e5a-99dc-3e97e9f13c81" providerId="ADAL" clId="{1D2A0942-FA54-5FF4-8705-5724F06D25D2}" dt="2026-08-03T07:04:37.276" v="202" actId="478"/>
            <ac:spMkLst>
              <pc:docMk/>
              <pc:sldMasterMk cId="379880285" sldId="2147483716"/>
              <pc:sldLayoutMk cId="1947890716" sldId="2147483761"/>
              <ac:spMk id="6" creationId="{A40DA575-6A66-9888-266C-64F8AB925AF1}"/>
            </ac:spMkLst>
          </pc:spChg>
          <pc:spChg chg="add mod">
            <ac:chgData name="Nana Hemer" userId="8ad88aea-3351-4e5a-99dc-3e97e9f13c81" providerId="ADAL" clId="{1D2A0942-FA54-5FF4-8705-5724F06D25D2}" dt="2026-08-03T07:04:37.027" v="201"/>
            <ac:spMkLst>
              <pc:docMk/>
              <pc:sldMasterMk cId="379880285" sldId="2147483716"/>
              <pc:sldLayoutMk cId="1947890716" sldId="2147483761"/>
              <ac:spMk id="7" creationId="{F7F298A4-D860-0CE4-C9B6-142196D2443E}"/>
            </ac:spMkLst>
          </pc:spChg>
          <pc:spChg chg="add mod">
            <ac:chgData name="Nana Hemer" userId="8ad88aea-3351-4e5a-99dc-3e97e9f13c81" providerId="ADAL" clId="{1D2A0942-FA54-5FF4-8705-5724F06D25D2}" dt="2026-08-03T07:04:37.027" v="201"/>
            <ac:spMkLst>
              <pc:docMk/>
              <pc:sldMasterMk cId="379880285" sldId="2147483716"/>
              <pc:sldLayoutMk cId="1947890716" sldId="2147483761"/>
              <ac:spMk id="8" creationId="{A1C2D743-3904-77EB-A587-0541591BEA11}"/>
            </ac:spMkLst>
          </pc:spChg>
          <pc:spChg chg="add mod">
            <ac:chgData name="Nana Hemer" userId="8ad88aea-3351-4e5a-99dc-3e97e9f13c81" providerId="ADAL" clId="{1D2A0942-FA54-5FF4-8705-5724F06D25D2}" dt="2026-08-03T07:04:37.630" v="203"/>
            <ac:spMkLst>
              <pc:docMk/>
              <pc:sldMasterMk cId="379880285" sldId="2147483716"/>
              <pc:sldLayoutMk cId="1947890716" sldId="2147483761"/>
              <ac:spMk id="9" creationId="{CAA2EA24-605F-3204-D65A-45D6DF0B55A6}"/>
            </ac:spMkLst>
          </pc:spChg>
          <pc:spChg chg="add mod">
            <ac:chgData name="Nana Hemer" userId="8ad88aea-3351-4e5a-99dc-3e97e9f13c81" providerId="ADAL" clId="{1D2A0942-FA54-5FF4-8705-5724F06D25D2}" dt="2026-08-03T07:04:37.630" v="203"/>
            <ac:spMkLst>
              <pc:docMk/>
              <pc:sldMasterMk cId="379880285" sldId="2147483716"/>
              <pc:sldLayoutMk cId="1947890716" sldId="2147483761"/>
              <ac:spMk id="10" creationId="{984D1283-E13D-BB34-35FD-EB94DFB9B53C}"/>
            </ac:spMkLst>
          </pc:spChg>
          <pc:picChg chg="mod">
            <ac:chgData name="Nana Hemer" userId="8ad88aea-3351-4e5a-99dc-3e97e9f13c81" providerId="ADAL" clId="{1D2A0942-FA54-5FF4-8705-5724F06D25D2}" dt="2026-08-03T07:04:17.182" v="193" actId="1076"/>
            <ac:picMkLst>
              <pc:docMk/>
              <pc:sldMasterMk cId="379880285" sldId="2147483716"/>
              <pc:sldLayoutMk cId="1947890716" sldId="2147483761"/>
              <ac:picMk id="16" creationId="{3BBD17FA-993C-29AF-D00A-7C9CB84DF55C}"/>
            </ac:picMkLst>
          </pc:picChg>
        </pc:sldLayoutChg>
        <pc:sldLayoutChg chg="modSp mod ord setBg">
          <pc:chgData name="Nana Hemer" userId="8ad88aea-3351-4e5a-99dc-3e97e9f13c81" providerId="ADAL" clId="{1D2A0942-FA54-5FF4-8705-5724F06D25D2}" dt="2026-08-03T07:05:49.256" v="215" actId="207"/>
          <pc:sldLayoutMkLst>
            <pc:docMk/>
            <pc:sldMasterMk cId="379880285" sldId="2147483716"/>
            <pc:sldLayoutMk cId="834360649" sldId="2147483762"/>
          </pc:sldLayoutMkLst>
          <pc:spChg chg="mod">
            <ac:chgData name="Nana Hemer" userId="8ad88aea-3351-4e5a-99dc-3e97e9f13c81" providerId="ADAL" clId="{1D2A0942-FA54-5FF4-8705-5724F06D25D2}" dt="2026-08-03T07:05:24.116" v="210" actId="207"/>
            <ac:spMkLst>
              <pc:docMk/>
              <pc:sldMasterMk cId="379880285" sldId="2147483716"/>
              <pc:sldLayoutMk cId="834360649" sldId="2147483762"/>
              <ac:spMk id="7" creationId="{D547E839-A414-2BA2-8788-686DE5998CBC}"/>
            </ac:spMkLst>
          </pc:spChg>
          <pc:spChg chg="mod">
            <ac:chgData name="Nana Hemer" userId="8ad88aea-3351-4e5a-99dc-3e97e9f13c81" providerId="ADAL" clId="{1D2A0942-FA54-5FF4-8705-5724F06D25D2}" dt="2026-08-03T07:05:25.602" v="211" actId="207"/>
            <ac:spMkLst>
              <pc:docMk/>
              <pc:sldMasterMk cId="379880285" sldId="2147483716"/>
              <pc:sldLayoutMk cId="834360649" sldId="2147483762"/>
              <ac:spMk id="8" creationId="{A7D3F01D-89AA-11B4-A288-17DF34992488}"/>
            </ac:spMkLst>
          </pc:spChg>
          <pc:picChg chg="mod">
            <ac:chgData name="Nana Hemer" userId="8ad88aea-3351-4e5a-99dc-3e97e9f13c81" providerId="ADAL" clId="{1D2A0942-FA54-5FF4-8705-5724F06D25D2}" dt="2026-08-03T07:05:49.256" v="215" actId="207"/>
            <ac:picMkLst>
              <pc:docMk/>
              <pc:sldMasterMk cId="379880285" sldId="2147483716"/>
              <pc:sldLayoutMk cId="834360649" sldId="2147483762"/>
              <ac:picMk id="16" creationId="{3BBD17FA-993C-29AF-D00A-7C9CB84DF55C}"/>
            </ac:picMkLst>
          </pc:picChg>
          <pc:picChg chg="mod">
            <ac:chgData name="Nana Hemer" userId="8ad88aea-3351-4e5a-99dc-3e97e9f13c81" providerId="ADAL" clId="{1D2A0942-FA54-5FF4-8705-5724F06D25D2}" dt="2026-08-03T07:05:14.384" v="208" actId="207"/>
            <ac:picMkLst>
              <pc:docMk/>
              <pc:sldMasterMk cId="379880285" sldId="2147483716"/>
              <pc:sldLayoutMk cId="834360649" sldId="2147483762"/>
              <ac:picMk id="17" creationId="{3E584B48-58E5-47BC-88DE-28C658830795}"/>
            </ac:picMkLst>
          </pc:picChg>
        </pc:sldLayoutChg>
        <pc:sldLayoutChg chg="addSp delSp modSp mod ord setBg">
          <pc:chgData name="Nana Hemer" userId="8ad88aea-3351-4e5a-99dc-3e97e9f13c81" providerId="ADAL" clId="{1D2A0942-FA54-5FF4-8705-5724F06D25D2}" dt="2026-08-03T07:06:15.700" v="220" actId="207"/>
          <pc:sldLayoutMkLst>
            <pc:docMk/>
            <pc:sldMasterMk cId="379880285" sldId="2147483716"/>
            <pc:sldLayoutMk cId="3043796104" sldId="2147483763"/>
          </pc:sldLayoutMkLst>
          <pc:spChg chg="add mod">
            <ac:chgData name="Nana Hemer" userId="8ad88aea-3351-4e5a-99dc-3e97e9f13c81" providerId="ADAL" clId="{1D2A0942-FA54-5FF4-8705-5724F06D25D2}" dt="2026-08-03T07:06:15.700" v="220" actId="207"/>
            <ac:spMkLst>
              <pc:docMk/>
              <pc:sldMasterMk cId="379880285" sldId="2147483716"/>
              <pc:sldLayoutMk cId="3043796104" sldId="2147483763"/>
              <ac:spMk id="3" creationId="{B44C621D-57BE-5419-8EBE-CB937978F9B8}"/>
            </ac:spMkLst>
          </pc:spChg>
          <pc:spChg chg="add mod">
            <ac:chgData name="Nana Hemer" userId="8ad88aea-3351-4e5a-99dc-3e97e9f13c81" providerId="ADAL" clId="{1D2A0942-FA54-5FF4-8705-5724F06D25D2}" dt="2026-08-03T07:06:07.388" v="219"/>
            <ac:spMkLst>
              <pc:docMk/>
              <pc:sldMasterMk cId="379880285" sldId="2147483716"/>
              <pc:sldLayoutMk cId="3043796104" sldId="2147483763"/>
              <ac:spMk id="4" creationId="{6173FA7C-811B-67DF-9352-8156AE605732}"/>
            </ac:spMkLst>
          </pc:spChg>
          <pc:spChg chg="del">
            <ac:chgData name="Nana Hemer" userId="8ad88aea-3351-4e5a-99dc-3e97e9f13c81" providerId="ADAL" clId="{1D2A0942-FA54-5FF4-8705-5724F06D25D2}" dt="2026-08-03T07:06:07.075" v="218" actId="478"/>
            <ac:spMkLst>
              <pc:docMk/>
              <pc:sldMasterMk cId="379880285" sldId="2147483716"/>
              <pc:sldLayoutMk cId="3043796104" sldId="2147483763"/>
              <ac:spMk id="7" creationId="{D3A40C38-2762-2689-A7BE-13A467EC937B}"/>
            </ac:spMkLst>
          </pc:spChg>
          <pc:spChg chg="del">
            <ac:chgData name="Nana Hemer" userId="8ad88aea-3351-4e5a-99dc-3e97e9f13c81" providerId="ADAL" clId="{1D2A0942-FA54-5FF4-8705-5724F06D25D2}" dt="2026-08-03T07:06:07.075" v="218" actId="478"/>
            <ac:spMkLst>
              <pc:docMk/>
              <pc:sldMasterMk cId="379880285" sldId="2147483716"/>
              <pc:sldLayoutMk cId="3043796104" sldId="2147483763"/>
              <ac:spMk id="8" creationId="{4EE986E4-2D78-5F41-0960-E23CBFB0CA41}"/>
            </ac:spMkLst>
          </pc:spChg>
          <pc:picChg chg="del">
            <ac:chgData name="Nana Hemer" userId="8ad88aea-3351-4e5a-99dc-3e97e9f13c81" providerId="ADAL" clId="{1D2A0942-FA54-5FF4-8705-5724F06D25D2}" dt="2026-08-03T07:06:07.075" v="218" actId="478"/>
            <ac:picMkLst>
              <pc:docMk/>
              <pc:sldMasterMk cId="379880285" sldId="2147483716"/>
              <pc:sldLayoutMk cId="3043796104" sldId="2147483763"/>
              <ac:picMk id="2" creationId="{6776D85B-6EA4-C62C-0514-B5F4B72BB9DE}"/>
            </ac:picMkLst>
          </pc:picChg>
          <pc:picChg chg="add mod">
            <ac:chgData name="Nana Hemer" userId="8ad88aea-3351-4e5a-99dc-3e97e9f13c81" providerId="ADAL" clId="{1D2A0942-FA54-5FF4-8705-5724F06D25D2}" dt="2026-08-03T07:06:07.388" v="219"/>
            <ac:picMkLst>
              <pc:docMk/>
              <pc:sldMasterMk cId="379880285" sldId="2147483716"/>
              <pc:sldLayoutMk cId="3043796104" sldId="2147483763"/>
              <ac:picMk id="5" creationId="{0F94B48C-16CE-B27D-0028-29DAB796F932}"/>
            </ac:picMkLst>
          </pc:picChg>
          <pc:picChg chg="mod">
            <ac:chgData name="Nana Hemer" userId="8ad88aea-3351-4e5a-99dc-3e97e9f13c81" providerId="ADAL" clId="{1D2A0942-FA54-5FF4-8705-5724F06D25D2}" dt="2026-08-03T07:05:58.332" v="217" actId="207"/>
            <ac:picMkLst>
              <pc:docMk/>
              <pc:sldMasterMk cId="379880285" sldId="2147483716"/>
              <pc:sldLayoutMk cId="3043796104" sldId="2147483763"/>
              <ac:picMk id="16" creationId="{3BBD17FA-993C-29AF-D00A-7C9CB84DF55C}"/>
            </ac:picMkLst>
          </pc:picChg>
        </pc:sldLayoutChg>
        <pc:sldLayoutChg chg="addSp delSp modSp mod setBg">
          <pc:chgData name="Nana Hemer" userId="8ad88aea-3351-4e5a-99dc-3e97e9f13c81" providerId="ADAL" clId="{1D2A0942-FA54-5FF4-8705-5724F06D25D2}" dt="2026-08-03T07:06:36.881" v="226" actId="207"/>
          <pc:sldLayoutMkLst>
            <pc:docMk/>
            <pc:sldMasterMk cId="379880285" sldId="2147483716"/>
            <pc:sldLayoutMk cId="2625183084" sldId="2147483764"/>
          </pc:sldLayoutMkLst>
          <pc:spChg chg="add mod">
            <ac:chgData name="Nana Hemer" userId="8ad88aea-3351-4e5a-99dc-3e97e9f13c81" providerId="ADAL" clId="{1D2A0942-FA54-5FF4-8705-5724F06D25D2}" dt="2026-08-03T07:06:36.881" v="226" actId="207"/>
            <ac:spMkLst>
              <pc:docMk/>
              <pc:sldMasterMk cId="379880285" sldId="2147483716"/>
              <pc:sldLayoutMk cId="2625183084" sldId="2147483764"/>
              <ac:spMk id="3" creationId="{C247B5C7-0FCC-BF39-2B97-1C1045EF8263}"/>
            </ac:spMkLst>
          </pc:spChg>
          <pc:spChg chg="add mod">
            <ac:chgData name="Nana Hemer" userId="8ad88aea-3351-4e5a-99dc-3e97e9f13c81" providerId="ADAL" clId="{1D2A0942-FA54-5FF4-8705-5724F06D25D2}" dt="2026-08-03T07:06:30.248" v="225"/>
            <ac:spMkLst>
              <pc:docMk/>
              <pc:sldMasterMk cId="379880285" sldId="2147483716"/>
              <pc:sldLayoutMk cId="2625183084" sldId="2147483764"/>
              <ac:spMk id="4" creationId="{A771D640-33C7-4397-C649-34B0BAC4FC91}"/>
            </ac:spMkLst>
          </pc:spChg>
          <pc:spChg chg="del">
            <ac:chgData name="Nana Hemer" userId="8ad88aea-3351-4e5a-99dc-3e97e9f13c81" providerId="ADAL" clId="{1D2A0942-FA54-5FF4-8705-5724F06D25D2}" dt="2026-08-03T07:06:29.955" v="224" actId="478"/>
            <ac:spMkLst>
              <pc:docMk/>
              <pc:sldMasterMk cId="379880285" sldId="2147483716"/>
              <pc:sldLayoutMk cId="2625183084" sldId="2147483764"/>
              <ac:spMk id="9" creationId="{CAA2EA24-605F-3204-D65A-45D6DF0B55A6}"/>
            </ac:spMkLst>
          </pc:spChg>
          <pc:spChg chg="del">
            <ac:chgData name="Nana Hemer" userId="8ad88aea-3351-4e5a-99dc-3e97e9f13c81" providerId="ADAL" clId="{1D2A0942-FA54-5FF4-8705-5724F06D25D2}" dt="2026-08-03T07:06:29.955" v="224" actId="478"/>
            <ac:spMkLst>
              <pc:docMk/>
              <pc:sldMasterMk cId="379880285" sldId="2147483716"/>
              <pc:sldLayoutMk cId="2625183084" sldId="2147483764"/>
              <ac:spMk id="10" creationId="{984D1283-E13D-BB34-35FD-EB94DFB9B53C}"/>
            </ac:spMkLst>
          </pc:spChg>
          <pc:picChg chg="del">
            <ac:chgData name="Nana Hemer" userId="8ad88aea-3351-4e5a-99dc-3e97e9f13c81" providerId="ADAL" clId="{1D2A0942-FA54-5FF4-8705-5724F06D25D2}" dt="2026-08-03T07:06:29.955" v="224" actId="478"/>
            <ac:picMkLst>
              <pc:docMk/>
              <pc:sldMasterMk cId="379880285" sldId="2147483716"/>
              <pc:sldLayoutMk cId="2625183084" sldId="2147483764"/>
              <ac:picMk id="2" creationId="{5115020E-A0FF-A6DF-FF3C-D6BE3711D816}"/>
            </ac:picMkLst>
          </pc:picChg>
          <pc:picChg chg="add mod">
            <ac:chgData name="Nana Hemer" userId="8ad88aea-3351-4e5a-99dc-3e97e9f13c81" providerId="ADAL" clId="{1D2A0942-FA54-5FF4-8705-5724F06D25D2}" dt="2026-08-03T07:06:30.248" v="225"/>
            <ac:picMkLst>
              <pc:docMk/>
              <pc:sldMasterMk cId="379880285" sldId="2147483716"/>
              <pc:sldLayoutMk cId="2625183084" sldId="2147483764"/>
              <ac:picMk id="5" creationId="{7DF564D7-2388-16F2-E952-B8D058CD3449}"/>
            </ac:picMkLst>
          </pc:picChg>
          <pc:picChg chg="mod">
            <ac:chgData name="Nana Hemer" userId="8ad88aea-3351-4e5a-99dc-3e97e9f13c81" providerId="ADAL" clId="{1D2A0942-FA54-5FF4-8705-5724F06D25D2}" dt="2026-08-03T07:06:25.511" v="223" actId="207"/>
            <ac:picMkLst>
              <pc:docMk/>
              <pc:sldMasterMk cId="379880285" sldId="2147483716"/>
              <pc:sldLayoutMk cId="2625183084" sldId="2147483764"/>
              <ac:picMk id="16" creationId="{3BBD17FA-993C-29AF-D00A-7C9CB84DF55C}"/>
            </ac:picMkLst>
          </pc:picChg>
        </pc:sldLayoutChg>
        <pc:sldLayoutChg chg="modSp mod setBg">
          <pc:chgData name="Nana Hemer" userId="8ad88aea-3351-4e5a-99dc-3e97e9f13c81" providerId="ADAL" clId="{1D2A0942-FA54-5FF4-8705-5724F06D25D2}" dt="2026-08-03T08:51:24.438" v="561" actId="207"/>
          <pc:sldLayoutMkLst>
            <pc:docMk/>
            <pc:sldMasterMk cId="379880285" sldId="2147483716"/>
            <pc:sldLayoutMk cId="1634602721" sldId="2147483765"/>
          </pc:sldLayoutMkLst>
          <pc:spChg chg="mod">
            <ac:chgData name="Nana Hemer" userId="8ad88aea-3351-4e5a-99dc-3e97e9f13c81" providerId="ADAL" clId="{1D2A0942-FA54-5FF4-8705-5724F06D25D2}" dt="2026-08-03T08:51:20.061" v="560" actId="207"/>
            <ac:spMkLst>
              <pc:docMk/>
              <pc:sldMasterMk cId="379880285" sldId="2147483716"/>
              <pc:sldLayoutMk cId="1634602721" sldId="2147483765"/>
              <ac:spMk id="3" creationId="{6D728A7A-8752-B5B5-7067-C5E65C5C39E8}"/>
            </ac:spMkLst>
          </pc:spChg>
          <pc:spChg chg="mod">
            <ac:chgData name="Nana Hemer" userId="8ad88aea-3351-4e5a-99dc-3e97e9f13c81" providerId="ADAL" clId="{1D2A0942-FA54-5FF4-8705-5724F06D25D2}" dt="2026-08-03T08:51:17.492" v="559" actId="207"/>
            <ac:spMkLst>
              <pc:docMk/>
              <pc:sldMasterMk cId="379880285" sldId="2147483716"/>
              <pc:sldLayoutMk cId="1634602721" sldId="2147483765"/>
              <ac:spMk id="4" creationId="{1C5B2ACC-D5E1-B466-1B2F-CC26595B7104}"/>
            </ac:spMkLst>
          </pc:spChg>
          <pc:picChg chg="mod">
            <ac:chgData name="Nana Hemer" userId="8ad88aea-3351-4e5a-99dc-3e97e9f13c81" providerId="ADAL" clId="{1D2A0942-FA54-5FF4-8705-5724F06D25D2}" dt="2026-08-03T08:51:24.438" v="561" actId="207"/>
            <ac:picMkLst>
              <pc:docMk/>
              <pc:sldMasterMk cId="379880285" sldId="2147483716"/>
              <pc:sldLayoutMk cId="1634602721" sldId="2147483765"/>
              <ac:picMk id="9" creationId="{9420E8BE-AEAA-F34A-C4B9-433BA5268FEE}"/>
            </ac:picMkLst>
          </pc:picChg>
          <pc:picChg chg="mod">
            <ac:chgData name="Nana Hemer" userId="8ad88aea-3351-4e5a-99dc-3e97e9f13c81" providerId="ADAL" clId="{1D2A0942-FA54-5FF4-8705-5724F06D25D2}" dt="2026-08-03T08:51:10.297" v="556" actId="207"/>
            <ac:picMkLst>
              <pc:docMk/>
              <pc:sldMasterMk cId="379880285" sldId="2147483716"/>
              <pc:sldLayoutMk cId="1634602721" sldId="2147483765"/>
              <ac:picMk id="13" creationId="{4BD61218-BEB7-0488-1E1E-971C3589921A}"/>
            </ac:picMkLst>
          </pc:picChg>
          <pc:picChg chg="mod">
            <ac:chgData name="Nana Hemer" userId="8ad88aea-3351-4e5a-99dc-3e97e9f13c81" providerId="ADAL" clId="{1D2A0942-FA54-5FF4-8705-5724F06D25D2}" dt="2026-08-03T08:51:10.297" v="556" actId="207"/>
            <ac:picMkLst>
              <pc:docMk/>
              <pc:sldMasterMk cId="379880285" sldId="2147483716"/>
              <pc:sldLayoutMk cId="1634602721" sldId="2147483765"/>
              <ac:picMk id="14" creationId="{176D658C-E821-CB15-78BB-5951DAE3FEAF}"/>
            </ac:picMkLst>
          </pc:picChg>
        </pc:sldLayoutChg>
        <pc:sldLayoutChg chg="modSp mod setBg">
          <pc:chgData name="Nana Hemer" userId="8ad88aea-3351-4e5a-99dc-3e97e9f13c81" providerId="ADAL" clId="{1D2A0942-FA54-5FF4-8705-5724F06D25D2}" dt="2026-08-03T11:28:27.553" v="1346" actId="207"/>
          <pc:sldLayoutMkLst>
            <pc:docMk/>
            <pc:sldMasterMk cId="379880285" sldId="2147483716"/>
            <pc:sldLayoutMk cId="3706500638" sldId="2147483766"/>
          </pc:sldLayoutMkLst>
          <pc:spChg chg="mod">
            <ac:chgData name="Nana Hemer" userId="8ad88aea-3351-4e5a-99dc-3e97e9f13c81" providerId="ADAL" clId="{1D2A0942-FA54-5FF4-8705-5724F06D25D2}" dt="2026-08-03T11:28:27.553" v="1346" actId="207"/>
            <ac:spMkLst>
              <pc:docMk/>
              <pc:sldMasterMk cId="379880285" sldId="2147483716"/>
              <pc:sldLayoutMk cId="3706500638" sldId="2147483766"/>
              <ac:spMk id="12" creationId="{973D1E55-D6A0-2ED2-0E75-D25603D75743}"/>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7F9A2629-91C7-42CF-8026-705E266363D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Pladsholder til dato 2">
            <a:extLst>
              <a:ext uri="{FF2B5EF4-FFF2-40B4-BE49-F238E27FC236}">
                <a16:creationId xmlns:a16="http://schemas.microsoft.com/office/drawing/2014/main" id="{EFF62DA0-994C-4C57-80C1-4F24F1392FA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80CDA69-F4E1-452B-AF73-18D7C72BA030}" type="datetimeFigureOut">
              <a:rPr lang="en-US" smtClean="0"/>
              <a:t>8/3/26</a:t>
            </a:fld>
            <a:endParaRPr lang="en-US"/>
          </a:p>
        </p:txBody>
      </p:sp>
      <p:sp>
        <p:nvSpPr>
          <p:cNvPr id="4" name="Pladsholder til sidefod 3">
            <a:extLst>
              <a:ext uri="{FF2B5EF4-FFF2-40B4-BE49-F238E27FC236}">
                <a16:creationId xmlns:a16="http://schemas.microsoft.com/office/drawing/2014/main" id="{BF253876-FE91-4DC2-9DF6-1C288FF902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Pladsholder til slidenummer 4">
            <a:extLst>
              <a:ext uri="{FF2B5EF4-FFF2-40B4-BE49-F238E27FC236}">
                <a16:creationId xmlns:a16="http://schemas.microsoft.com/office/drawing/2014/main" id="{3DD48C5A-1CC4-4951-9704-61ACBAA3BD5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2CE23D5-5C0F-487E-B7E5-7F6F2BD2E3FD}" type="slidenum">
              <a:rPr lang="en-US" smtClean="0"/>
              <a:t>‹nr.›</a:t>
            </a:fld>
            <a:endParaRPr lang="en-US"/>
          </a:p>
        </p:txBody>
      </p:sp>
    </p:spTree>
    <p:extLst>
      <p:ext uri="{BB962C8B-B14F-4D97-AF65-F5344CB8AC3E}">
        <p14:creationId xmlns:p14="http://schemas.microsoft.com/office/powerpoint/2010/main" val="13320959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760479-481A-46D4-8869-2ED47E216428}" type="datetimeFigureOut">
              <a:rPr lang="da-DK" smtClean="0"/>
              <a:t>03.08.2026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F2013B-E015-4CBD-944B-7D9E932FBE08}" type="slidenum">
              <a:rPr lang="da-DK" smtClean="0"/>
              <a:t>‹nr.›</a:t>
            </a:fld>
            <a:endParaRPr lang="da-DK"/>
          </a:p>
        </p:txBody>
      </p:sp>
    </p:spTree>
    <p:extLst>
      <p:ext uri="{BB962C8B-B14F-4D97-AF65-F5344CB8AC3E}">
        <p14:creationId xmlns:p14="http://schemas.microsoft.com/office/powerpoint/2010/main" val="612368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vimeo.com/432507631"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www.abcmentalsundhed.dk/"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Intro: I dag skal vi sætte fokus på mental sundhed ud fra indsatsen ‘ABC for mental sundhed’. Først fortæller jeg lidt, og derefter ser vi en film og laver en øvelse.</a:t>
            </a: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1</a:t>
            </a:fld>
            <a:endParaRPr lang="da-DK"/>
          </a:p>
        </p:txBody>
      </p:sp>
    </p:spTree>
    <p:extLst>
      <p:ext uri="{BB962C8B-B14F-4D97-AF65-F5344CB8AC3E}">
        <p14:creationId xmlns:p14="http://schemas.microsoft.com/office/powerpoint/2010/main" val="2364429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Lille åben snak i plenum, hvor medarbejderne kan komme med umiddelbare input til, hvad der styrker deres mentale sundhed.</a:t>
            </a: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2</a:t>
            </a:fld>
            <a:endParaRPr lang="da-DK"/>
          </a:p>
        </p:txBody>
      </p:sp>
    </p:spTree>
    <p:extLst>
      <p:ext uri="{BB962C8B-B14F-4D97-AF65-F5344CB8AC3E}">
        <p14:creationId xmlns:p14="http://schemas.microsoft.com/office/powerpoint/2010/main" val="2195234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0" i="0" dirty="0">
                <a:solidFill>
                  <a:srgbClr val="252525"/>
                </a:solidFill>
                <a:effectLst/>
                <a:latin typeface="+mn-lt"/>
              </a:rPr>
              <a:t>Det er vigtigt, at vores krop fungerer, men det er mindst lige så vigtigt, at vi trives og har det godt.</a:t>
            </a:r>
            <a:br>
              <a:rPr lang="da-DK" sz="1200" b="0" i="0" dirty="0">
                <a:solidFill>
                  <a:srgbClr val="252525"/>
                </a:solidFill>
                <a:effectLst/>
                <a:latin typeface="+mn-lt"/>
              </a:rPr>
            </a:br>
            <a:br>
              <a:rPr lang="da-DK" sz="1200" b="0" i="0" dirty="0">
                <a:solidFill>
                  <a:srgbClr val="252525"/>
                </a:solidFill>
                <a:effectLst/>
                <a:latin typeface="+mn-lt"/>
              </a:rPr>
            </a:br>
            <a:r>
              <a:rPr lang="da-DK" sz="1200" dirty="0">
                <a:effectLst/>
                <a:latin typeface="+mn-lt"/>
                <a:ea typeface="Calibri" panose="020F0502020204030204" pitchFamily="34" charset="0"/>
                <a:cs typeface="Calibri" panose="020F0502020204030204" pitchFamily="34" charset="0"/>
              </a:rPr>
              <a:t>Mental sundhed kan for mange være svært at forstå, og derfor har indsatsen ABC for mental sundhed kogt forskningen om, hvad der styrker mental sundhed ned til tre enkle huskeregler: </a:t>
            </a:r>
            <a:br>
              <a:rPr lang="da-DK" sz="1200" dirty="0">
                <a:effectLst/>
                <a:latin typeface="+mn-lt"/>
                <a:ea typeface="Calibri" panose="020F0502020204030204" pitchFamily="34" charset="0"/>
                <a:cs typeface="Calibri" panose="020F0502020204030204" pitchFamily="34" charset="0"/>
              </a:rPr>
            </a:br>
            <a:br>
              <a:rPr lang="da-DK" sz="1200" dirty="0">
                <a:solidFill>
                  <a:srgbClr val="84009D"/>
                </a:solidFill>
                <a:effectLst/>
                <a:latin typeface="+mn-lt"/>
                <a:ea typeface="Calibri" panose="020F0502020204030204" pitchFamily="34" charset="0"/>
                <a:cs typeface="Calibri" panose="020F0502020204030204" pitchFamily="34" charset="0"/>
              </a:rPr>
            </a:br>
            <a:r>
              <a:rPr lang="da-DK" sz="1200" b="1" dirty="0">
                <a:solidFill>
                  <a:srgbClr val="84009D"/>
                </a:solidFill>
                <a:effectLst/>
                <a:latin typeface="+mn-lt"/>
                <a:ea typeface="Calibri" panose="020F0502020204030204" pitchFamily="34" charset="0"/>
                <a:cs typeface="Calibri" panose="020F0502020204030204" pitchFamily="34" charset="0"/>
              </a:rPr>
              <a:t>A) Gør noget aktivt</a:t>
            </a:r>
            <a:br>
              <a:rPr lang="da-DK" sz="1200" b="1" dirty="0">
                <a:effectLst/>
                <a:latin typeface="+mn-lt"/>
                <a:ea typeface="Calibri" panose="020F0502020204030204" pitchFamily="34" charset="0"/>
                <a:cs typeface="Calibri" panose="020F0502020204030204" pitchFamily="34" charset="0"/>
              </a:rPr>
            </a:br>
            <a:r>
              <a:rPr lang="da-DK" sz="1200" b="1" dirty="0">
                <a:solidFill>
                  <a:srgbClr val="00BA00"/>
                </a:solidFill>
                <a:effectLst/>
                <a:latin typeface="+mn-lt"/>
                <a:ea typeface="Calibri" panose="020F0502020204030204" pitchFamily="34" charset="0"/>
                <a:cs typeface="Calibri" panose="020F0502020204030204" pitchFamily="34" charset="0"/>
              </a:rPr>
              <a:t>B) gør noget sammen</a:t>
            </a:r>
            <a:br>
              <a:rPr lang="da-DK" sz="1200" b="1" dirty="0">
                <a:effectLst/>
                <a:latin typeface="+mn-lt"/>
                <a:ea typeface="Calibri" panose="020F0502020204030204" pitchFamily="34" charset="0"/>
                <a:cs typeface="Calibri" panose="020F0502020204030204" pitchFamily="34" charset="0"/>
              </a:rPr>
            </a:br>
            <a:r>
              <a:rPr lang="da-DK" sz="1200" b="1" dirty="0">
                <a:solidFill>
                  <a:srgbClr val="009BA5"/>
                </a:solidFill>
                <a:effectLst/>
                <a:latin typeface="+mn-lt"/>
                <a:ea typeface="Calibri" panose="020F0502020204030204" pitchFamily="34" charset="0"/>
                <a:cs typeface="Calibri" panose="020F0502020204030204" pitchFamily="34" charset="0"/>
              </a:rPr>
              <a:t>C) gør noget meningsfuldt</a:t>
            </a:r>
            <a:br>
              <a:rPr lang="da-DK" sz="1200" dirty="0">
                <a:effectLst/>
                <a:latin typeface="+mn-lt"/>
                <a:ea typeface="Calibri" panose="020F0502020204030204" pitchFamily="34" charset="0"/>
                <a:cs typeface="Times New Roman" panose="02020603050405020304" pitchFamily="18" charset="0"/>
              </a:rPr>
            </a:br>
            <a:endParaRPr lang="da-DK" dirty="0"/>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3</a:t>
            </a:fld>
            <a:endParaRPr lang="da-DK"/>
          </a:p>
        </p:txBody>
      </p:sp>
    </p:spTree>
    <p:extLst>
      <p:ext uri="{BB962C8B-B14F-4D97-AF65-F5344CB8AC3E}">
        <p14:creationId xmlns:p14="http://schemas.microsoft.com/office/powerpoint/2010/main" val="1866182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lgn="l">
              <a:lnSpc>
                <a:spcPct val="120000"/>
              </a:lnSpc>
              <a:buNone/>
            </a:pPr>
            <a:r>
              <a:rPr lang="da-DK" b="0" i="0" dirty="0">
                <a:solidFill>
                  <a:srgbClr val="252525"/>
                </a:solidFill>
                <a:effectLst/>
              </a:rPr>
              <a:t>Du kan holde dig </a:t>
            </a:r>
            <a:r>
              <a:rPr lang="da-DK" b="1" dirty="0">
                <a:solidFill>
                  <a:srgbClr val="252525"/>
                </a:solidFill>
                <a:effectLst/>
              </a:rPr>
              <a:t>fysisk aktiv </a:t>
            </a:r>
            <a:r>
              <a:rPr lang="da-DK" b="0" i="0" dirty="0">
                <a:solidFill>
                  <a:srgbClr val="252525"/>
                </a:solidFill>
                <a:effectLst/>
              </a:rPr>
              <a:t>på utallige måder og på mange forskellige niveauer. Ved at gå en tur, spille fodbold, træne, svømme en tur, danse til din yndlingssang eller rydde op derhjemme.</a:t>
            </a:r>
          </a:p>
          <a:p>
            <a:pPr marL="0" indent="0" algn="l">
              <a:lnSpc>
                <a:spcPct val="120000"/>
              </a:lnSpc>
              <a:buNone/>
            </a:pPr>
            <a:r>
              <a:rPr lang="da-DK" b="0" i="0" dirty="0">
                <a:solidFill>
                  <a:srgbClr val="252525"/>
                </a:solidFill>
                <a:effectLst/>
              </a:rPr>
              <a:t>Du kan holde dig </a:t>
            </a:r>
            <a:r>
              <a:rPr lang="da-DK" b="1" dirty="0">
                <a:solidFill>
                  <a:srgbClr val="252525"/>
                </a:solidFill>
                <a:effectLst/>
              </a:rPr>
              <a:t>socialt aktiv </a:t>
            </a:r>
            <a:r>
              <a:rPr lang="da-DK" b="0" i="0" dirty="0">
                <a:solidFill>
                  <a:srgbClr val="252525"/>
                </a:solidFill>
                <a:effectLst/>
              </a:rPr>
              <a:t>ved at bruge tid med din familie eller venner, du kan tale med dine naboer, du kan synge i kor, være med i en klub, melde dig ind i en forening eller deltage i sociale ting.</a:t>
            </a:r>
          </a:p>
          <a:p>
            <a:pPr marL="0" indent="0" algn="l">
              <a:lnSpc>
                <a:spcPct val="120000"/>
              </a:lnSpc>
              <a:buNone/>
            </a:pPr>
            <a:r>
              <a:rPr lang="da-DK" b="0" i="0" dirty="0">
                <a:solidFill>
                  <a:srgbClr val="252525"/>
                </a:solidFill>
                <a:effectLst/>
              </a:rPr>
              <a:t>Du kan holde dig </a:t>
            </a:r>
            <a:r>
              <a:rPr lang="da-DK" b="1" dirty="0">
                <a:solidFill>
                  <a:srgbClr val="252525"/>
                </a:solidFill>
                <a:effectLst/>
              </a:rPr>
              <a:t>mentalt aktiv </a:t>
            </a:r>
            <a:r>
              <a:rPr lang="da-DK" b="0" i="0" dirty="0">
                <a:solidFill>
                  <a:srgbClr val="252525"/>
                </a:solidFill>
                <a:effectLst/>
              </a:rPr>
              <a:t>ved at læse en bog, spille et spil, gå i biografen, besøge et museum eller reparere cyklen. Det handler kort sagt om at gøre noget, der kræver koncentration.</a:t>
            </a:r>
          </a:p>
          <a:p>
            <a:pPr marL="0" indent="0" algn="l">
              <a:lnSpc>
                <a:spcPct val="120000"/>
              </a:lnSpc>
              <a:buNone/>
            </a:pPr>
            <a:r>
              <a:rPr lang="da-DK" b="0" i="0" dirty="0">
                <a:solidFill>
                  <a:srgbClr val="252525"/>
                </a:solidFill>
                <a:effectLst/>
              </a:rPr>
              <a:t>Du kan holde dig </a:t>
            </a:r>
            <a:r>
              <a:rPr lang="da-DK" b="1" dirty="0">
                <a:solidFill>
                  <a:srgbClr val="252525"/>
                </a:solidFill>
                <a:effectLst/>
              </a:rPr>
              <a:t>spirituelt aktiv </a:t>
            </a:r>
            <a:r>
              <a:rPr lang="da-DK" b="0" i="0" dirty="0">
                <a:solidFill>
                  <a:srgbClr val="252525"/>
                </a:solidFill>
                <a:effectLst/>
              </a:rPr>
              <a:t>ved at gå en stille tur i parken, meditere eller dyrke yoga. Eller blot tale med en ven om de store spørgsmål i livet. Det handler overordnet om ro og fordybelse.</a:t>
            </a:r>
          </a:p>
          <a:p>
            <a:pPr marL="0" indent="0" algn="l">
              <a:lnSpc>
                <a:spcPct val="120000"/>
              </a:lnSpc>
              <a:buNone/>
            </a:pPr>
            <a:endParaRPr lang="da-DK" b="1" i="0" dirty="0">
              <a:solidFill>
                <a:srgbClr val="252525"/>
              </a:solidFill>
              <a:effectLst/>
            </a:endParaRPr>
          </a:p>
          <a:p>
            <a:pPr marL="0" indent="0" algn="l">
              <a:lnSpc>
                <a:spcPct val="120000"/>
              </a:lnSpc>
              <a:buNone/>
            </a:pPr>
            <a:r>
              <a:rPr lang="da-DK" b="1" i="0" dirty="0">
                <a:solidFill>
                  <a:srgbClr val="252525"/>
                </a:solidFill>
                <a:effectLst/>
              </a:rPr>
              <a:t>Hvorfor virker det?</a:t>
            </a:r>
          </a:p>
          <a:p>
            <a:pPr marL="0" indent="0" algn="l">
              <a:lnSpc>
                <a:spcPct val="120000"/>
              </a:lnSpc>
              <a:buNone/>
            </a:pPr>
            <a:r>
              <a:rPr lang="da-DK" b="0" i="0" dirty="0">
                <a:solidFill>
                  <a:srgbClr val="252525"/>
                </a:solidFill>
                <a:effectLst/>
              </a:rPr>
              <a:t>Forskning viser, at mennesker, der holder sig fysisk, mentalt, socialt og spirituelt aktive, har bedre mental sundhed end dem, der ikke gør. Når vi holder os aktive, føler vi os gladere, og vi får samtidig lettere ved at håndtere dagligdagens udfordringer. Derudover kan det lindre psykiske lidelser såsom angst og depression.</a:t>
            </a: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4</a:t>
            </a:fld>
            <a:endParaRPr lang="da-DK"/>
          </a:p>
        </p:txBody>
      </p:sp>
    </p:spTree>
    <p:extLst>
      <p:ext uri="{BB962C8B-B14F-4D97-AF65-F5344CB8AC3E}">
        <p14:creationId xmlns:p14="http://schemas.microsoft.com/office/powerpoint/2010/main" val="349838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lgn="l">
              <a:lnSpc>
                <a:spcPct val="120000"/>
              </a:lnSpc>
              <a:buNone/>
            </a:pPr>
            <a:r>
              <a:rPr lang="da-DK" sz="1200" b="0" i="0" dirty="0">
                <a:solidFill>
                  <a:srgbClr val="252525"/>
                </a:solidFill>
                <a:effectLst/>
              </a:rPr>
              <a:t>Vores sociale relationer i form af familie, venner, kollegaer eller naboer har stor betydning for vores mentale sundhed fordi, de er med til at give os en følelse af at høre til. Det bidrager til vores identitet og selvfølelse at høre til forskellige fællesskaber. Det kan være store og små grupper eller lokale, nationale og internationale netværk. Det kan være en madklub, en bogklub, et band, en kollegagruppe, en gruppe venner, den lokale idrætsforening eller et online-fællesskab.</a:t>
            </a:r>
          </a:p>
          <a:p>
            <a:pPr marL="0" indent="0" algn="l">
              <a:lnSpc>
                <a:spcPct val="120000"/>
              </a:lnSpc>
              <a:buNone/>
            </a:pPr>
            <a:endParaRPr lang="da-DK" sz="1200" b="1" i="0" dirty="0">
              <a:solidFill>
                <a:srgbClr val="252525"/>
              </a:solidFill>
              <a:effectLst/>
            </a:endParaRPr>
          </a:p>
          <a:p>
            <a:pPr marL="0" indent="0" algn="l">
              <a:lnSpc>
                <a:spcPct val="120000"/>
              </a:lnSpc>
              <a:buNone/>
            </a:pPr>
            <a:r>
              <a:rPr lang="da-DK" sz="1200" b="1" i="0" dirty="0">
                <a:solidFill>
                  <a:srgbClr val="252525"/>
                </a:solidFill>
                <a:effectLst/>
              </a:rPr>
              <a:t>Hvorfor virker det?</a:t>
            </a:r>
          </a:p>
          <a:p>
            <a:pPr marL="0" indent="0" algn="l">
              <a:lnSpc>
                <a:spcPct val="120000"/>
              </a:lnSpc>
              <a:buNone/>
            </a:pPr>
            <a:r>
              <a:rPr lang="da-DK" sz="1200" b="0" i="0" dirty="0">
                <a:solidFill>
                  <a:srgbClr val="252525"/>
                </a:solidFill>
                <a:effectLst/>
              </a:rPr>
              <a:t>Det er afgørende for vores mental sundhed at have følelsen af, at man hører til og er en del af et fællesskab. Når vi involverer os i sociale aktiviteter, øger vi chancerne for at lære nye mennesker at kende og for at blive en del af et fællesskab. Hvis man har gode sociale relationer, </a:t>
            </a:r>
            <a:r>
              <a:rPr lang="da-DK" sz="1200" dirty="0">
                <a:solidFill>
                  <a:srgbClr val="252525"/>
                </a:solidFill>
              </a:rPr>
              <a:t>har man større chance for at </a:t>
            </a:r>
            <a:r>
              <a:rPr lang="da-DK" sz="1200" b="0" i="0" dirty="0">
                <a:solidFill>
                  <a:srgbClr val="252525"/>
                </a:solidFill>
                <a:effectLst/>
              </a:rPr>
              <a:t>være i stand til at klare de udfordringer, som livet rummer. Bl.a. fordi det kan være lettere at få praktisk og følelsesmæssig støtte.</a:t>
            </a:r>
            <a:endParaRPr lang="da-DK" sz="1200" dirty="0"/>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5</a:t>
            </a:fld>
            <a:endParaRPr lang="da-DK"/>
          </a:p>
        </p:txBody>
      </p:sp>
    </p:spTree>
    <p:extLst>
      <p:ext uri="{BB962C8B-B14F-4D97-AF65-F5344CB8AC3E}">
        <p14:creationId xmlns:p14="http://schemas.microsoft.com/office/powerpoint/2010/main" val="32937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A66A3-78D0-E8E0-E1BE-95C9590C0B0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9CEB4D9-2563-4E3E-63F4-10F12693FDF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8D0DAC76-C5E5-2BBE-94F7-0AE63EDC1B3F}"/>
              </a:ext>
            </a:extLst>
          </p:cNvPr>
          <p:cNvSpPr>
            <a:spLocks noGrp="1"/>
          </p:cNvSpPr>
          <p:nvPr>
            <p:ph type="body" idx="1"/>
          </p:nvPr>
        </p:nvSpPr>
        <p:spPr/>
        <p:txBody>
          <a:bodyPr/>
          <a:lstStyle/>
          <a:p>
            <a:pPr marL="0" indent="0" algn="l">
              <a:lnSpc>
                <a:spcPct val="100000"/>
              </a:lnSpc>
              <a:buNone/>
            </a:pPr>
            <a:r>
              <a:rPr lang="da-DK" sz="1200" b="0" i="0" dirty="0">
                <a:solidFill>
                  <a:srgbClr val="252525"/>
                </a:solidFill>
                <a:effectLst/>
              </a:rPr>
              <a:t>At gøre noget meningsfuldt betyder at gøre noget, som giver en følelse af mening og formål i livet. Det kan være alt fra at lykkes med en opgave til at udføre frivilligt arbejde eller gøre noget for andre.</a:t>
            </a:r>
          </a:p>
          <a:p>
            <a:pPr marL="0" indent="0" algn="l">
              <a:lnSpc>
                <a:spcPct val="100000"/>
              </a:lnSpc>
              <a:buNone/>
            </a:pPr>
            <a:r>
              <a:rPr lang="da-DK" sz="1200" b="0" i="0" dirty="0">
                <a:solidFill>
                  <a:srgbClr val="252525"/>
                </a:solidFill>
                <a:effectLst/>
              </a:rPr>
              <a:t>Det opbygger din selvtillid og dit selvværd at gøre noget, du er stolt af. Det behøver ikke nødvendigvis at være en stor bedrift. Det kan være alt fra at bage en lækker kage, hænge et billede op på væggen eller </a:t>
            </a:r>
            <a:r>
              <a:rPr lang="da-DK" sz="1200" dirty="0">
                <a:solidFill>
                  <a:srgbClr val="252525"/>
                </a:solidFill>
              </a:rPr>
              <a:t>fixe din cykel </a:t>
            </a:r>
            <a:r>
              <a:rPr lang="da-DK" sz="1200" b="0" i="0" dirty="0">
                <a:solidFill>
                  <a:srgbClr val="252525"/>
                </a:solidFill>
                <a:effectLst/>
              </a:rPr>
              <a:t>til at gøre det godt i skolen eller øve et nyt sprog. Jo mere vi engagerer os i et projekt, en sag, en interesse eller i en gruppe, jo større følelse af selvværd og livsglæde får vi.</a:t>
            </a:r>
          </a:p>
          <a:p>
            <a:pPr marL="0" indent="0" algn="l">
              <a:lnSpc>
                <a:spcPct val="100000"/>
              </a:lnSpc>
              <a:buNone/>
            </a:pPr>
            <a:r>
              <a:rPr lang="da-DK" sz="1200" b="0" i="0" dirty="0">
                <a:solidFill>
                  <a:srgbClr val="252525"/>
                </a:solidFill>
                <a:effectLst/>
              </a:rPr>
              <a:t>At gøre noget godt for andre eller hjælpe mennesker, som har det svært, giver en følelse af meningsfuldhed og kan bidrage til både til egen og andres mentale sundhed – fx i form af frivilligt arbejde. </a:t>
            </a:r>
          </a:p>
          <a:p>
            <a:pPr marL="0" indent="0" algn="l">
              <a:lnSpc>
                <a:spcPct val="100000"/>
              </a:lnSpc>
              <a:buNone/>
            </a:pPr>
            <a:endParaRPr lang="da-DK" sz="1200" b="1" i="0" dirty="0">
              <a:solidFill>
                <a:srgbClr val="252525"/>
              </a:solidFill>
              <a:effectLst/>
            </a:endParaRPr>
          </a:p>
          <a:p>
            <a:pPr marL="0" indent="0" algn="l">
              <a:lnSpc>
                <a:spcPct val="100000"/>
              </a:lnSpc>
              <a:buNone/>
            </a:pPr>
            <a:r>
              <a:rPr lang="da-DK" sz="1200" b="1" i="0" dirty="0">
                <a:solidFill>
                  <a:srgbClr val="252525"/>
                </a:solidFill>
                <a:effectLst/>
              </a:rPr>
              <a:t>Hvorfor virker det?</a:t>
            </a:r>
          </a:p>
          <a:p>
            <a:pPr marL="0" indent="0" algn="l">
              <a:lnSpc>
                <a:spcPct val="100000"/>
              </a:lnSpc>
              <a:buNone/>
            </a:pPr>
            <a:r>
              <a:rPr lang="da-DK" sz="1200" b="0" i="0" dirty="0">
                <a:solidFill>
                  <a:srgbClr val="252525"/>
                </a:solidFill>
                <a:effectLst/>
              </a:rPr>
              <a:t>At give sig selv udfordringer og nå sine mål, selv de små mål, giver en følelse af at have udrettet noget. En følelse af effektivitet og en stærkere selvfølelse – alt dette er vigtigt for mental sundhed. Ligeledes har frivilligt arbejde og ting, man gør for at hjælpe andre og bidrage til fællesskabet, en positiv effekt i forhold til at gøre både sig selv og andre glade. Det øger følelsen af mening og formål med livet.</a:t>
            </a:r>
            <a:endParaRPr lang="da-DK" sz="1200" dirty="0"/>
          </a:p>
          <a:p>
            <a:endParaRPr lang="da-DK" dirty="0"/>
          </a:p>
        </p:txBody>
      </p:sp>
      <p:sp>
        <p:nvSpPr>
          <p:cNvPr id="4" name="Pladsholder til slidenummer 3">
            <a:extLst>
              <a:ext uri="{FF2B5EF4-FFF2-40B4-BE49-F238E27FC236}">
                <a16:creationId xmlns:a16="http://schemas.microsoft.com/office/drawing/2014/main" id="{CC5C13F5-7DB4-B386-BC82-FBBBBE7D2323}"/>
              </a:ext>
            </a:extLst>
          </p:cNvPr>
          <p:cNvSpPr>
            <a:spLocks noGrp="1"/>
          </p:cNvSpPr>
          <p:nvPr>
            <p:ph type="sldNum" sz="quarter" idx="5"/>
          </p:nvPr>
        </p:nvSpPr>
        <p:spPr/>
        <p:txBody>
          <a:bodyPr/>
          <a:lstStyle/>
          <a:p>
            <a:fld id="{0BF2013B-E015-4CBD-944B-7D9E932FBE08}" type="slidenum">
              <a:rPr lang="da-DK" smtClean="0"/>
              <a:t>6</a:t>
            </a:fld>
            <a:endParaRPr lang="da-DK"/>
          </a:p>
        </p:txBody>
      </p:sp>
    </p:spTree>
    <p:extLst>
      <p:ext uri="{BB962C8B-B14F-4D97-AF65-F5344CB8AC3E}">
        <p14:creationId xmlns:p14="http://schemas.microsoft.com/office/powerpoint/2010/main" val="3941019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sz="1200" b="0" i="0" dirty="0">
                <a:solidFill>
                  <a:srgbClr val="242424"/>
                </a:solidFill>
                <a:effectLst/>
                <a:latin typeface="Calibri" panose="020F0502020204030204" pitchFamily="34" charset="0"/>
              </a:rPr>
              <a:t>ABC for mental sundhed fokuserer på, hvad vi kan gøre for vores egen og andres mentale sundhed – og oplysning derom. Men derudover fokuserer indsatsen i høj grad også på de rammer og betingelser, der skal sikre, at så mange som muligt kan indgå i aktive og meningsfulde fællesskaber. ABC for mental sundhed arbejder således overordnet set ud fra to ben:</a:t>
            </a:r>
          </a:p>
          <a:p>
            <a:pPr algn="l"/>
            <a:r>
              <a:rPr lang="da-DK" sz="1200" b="0" i="0" dirty="0">
                <a:solidFill>
                  <a:srgbClr val="242424"/>
                </a:solidFill>
                <a:effectLst/>
                <a:latin typeface="Calibri" panose="020F0502020204030204" pitchFamily="34" charset="0"/>
              </a:rPr>
              <a:t> </a:t>
            </a:r>
          </a:p>
          <a:p>
            <a:pPr algn="l">
              <a:buFont typeface="+mj-lt"/>
              <a:buAutoNum type="arabicPeriod"/>
            </a:pPr>
            <a:r>
              <a:rPr lang="da-DK" sz="1200" b="0" i="0" dirty="0">
                <a:solidFill>
                  <a:srgbClr val="242424"/>
                </a:solidFill>
                <a:effectLst/>
                <a:latin typeface="Calibri" panose="020F0502020204030204" pitchFamily="34" charset="0"/>
              </a:rPr>
              <a:t> Folkeoplysning, der handler om at gøre befolkningen opmærksom på, hvad man selv kan gøre for at fremme egen og andres mentale sundhed.</a:t>
            </a:r>
          </a:p>
          <a:p>
            <a:pPr algn="l">
              <a:buFont typeface="+mj-lt"/>
              <a:buAutoNum type="arabicPeriod"/>
            </a:pPr>
            <a:r>
              <a:rPr lang="da-DK" sz="1200" b="0" i="0" dirty="0">
                <a:solidFill>
                  <a:srgbClr val="242424"/>
                </a:solidFill>
                <a:effectLst/>
                <a:latin typeface="Calibri" panose="020F0502020204030204" pitchFamily="34" charset="0"/>
              </a:rPr>
              <a:t> At skabe rammer og betingelser for, at alle kan få noget og nogen at stå op til om morgenen – uanset deres udgangspunkt.</a:t>
            </a:r>
          </a:p>
          <a:p>
            <a:pPr algn="l"/>
            <a:r>
              <a:rPr lang="da-DK" sz="1200" b="0" i="0" dirty="0">
                <a:solidFill>
                  <a:srgbClr val="242424"/>
                </a:solidFill>
                <a:effectLst/>
                <a:latin typeface="Calibri" panose="020F0502020204030204" pitchFamily="34" charset="0"/>
              </a:rPr>
              <a:t> </a:t>
            </a:r>
          </a:p>
          <a:p>
            <a:pPr algn="l"/>
            <a:r>
              <a:rPr lang="da-DK" sz="1200" b="0" i="0" dirty="0">
                <a:solidFill>
                  <a:srgbClr val="242424"/>
                </a:solidFill>
                <a:effectLst/>
                <a:latin typeface="Calibri" panose="020F0502020204030204" pitchFamily="34" charset="0"/>
              </a:rPr>
              <a:t>Modellen her viser, hvordan vi alle er en del af forskellige arenaer og omgivelser, som selvfølgelig varierer fra individ til individ. Men det er vigtigt at have fokus på strukturerne og rammerne omkring os – mental sundhed er nemlig ikke alene individets ansvar, men handler i høj grad om vores omgivelser og samfundet omkring. Mental sundhed er noget, vi skaber sammen!</a:t>
            </a: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7</a:t>
            </a:fld>
            <a:endParaRPr lang="da-DK"/>
          </a:p>
        </p:txBody>
      </p:sp>
    </p:spTree>
    <p:extLst>
      <p:ext uri="{BB962C8B-B14F-4D97-AF65-F5344CB8AC3E}">
        <p14:creationId xmlns:p14="http://schemas.microsoft.com/office/powerpoint/2010/main" val="3483356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Disse slides kan bruges, hvis I ønsker at supplere </a:t>
            </a:r>
            <a:r>
              <a:rPr lang="da-DK" dirty="0" err="1"/>
              <a:t>PowerPointet</a:t>
            </a:r>
            <a:r>
              <a:rPr lang="da-DK" dirty="0"/>
              <a:t> med jeres egne input eller andet fra jeres lokale kontekst.</a:t>
            </a: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8</a:t>
            </a:fld>
            <a:endParaRPr lang="da-DK"/>
          </a:p>
        </p:txBody>
      </p:sp>
    </p:spTree>
    <p:extLst>
      <p:ext uri="{BB962C8B-B14F-4D97-AF65-F5344CB8AC3E}">
        <p14:creationId xmlns:p14="http://schemas.microsoft.com/office/powerpoint/2010/main" val="1793843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5303B-1C8D-433E-8505-4F524F345D6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E235BBA-7BA0-5A90-4549-E39B947EE9A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5529CC5-786E-587C-0FC6-4F0D578D39E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Disse slides kan bruges, hvis I ønsker at supplere </a:t>
            </a:r>
            <a:r>
              <a:rPr lang="da-DK" dirty="0" err="1"/>
              <a:t>PowerPointet</a:t>
            </a:r>
            <a:r>
              <a:rPr lang="da-DK" dirty="0"/>
              <a:t> med jeres egne input eller andet fra jeres lokale kontekst.</a:t>
            </a:r>
          </a:p>
          <a:p>
            <a:endParaRPr lang="da-DK" dirty="0"/>
          </a:p>
        </p:txBody>
      </p:sp>
      <p:sp>
        <p:nvSpPr>
          <p:cNvPr id="4" name="Pladsholder til slidenummer 3">
            <a:extLst>
              <a:ext uri="{FF2B5EF4-FFF2-40B4-BE49-F238E27FC236}">
                <a16:creationId xmlns:a16="http://schemas.microsoft.com/office/drawing/2014/main" id="{CF6B9A90-7EC4-7A62-752C-EDC23F5A082C}"/>
              </a:ext>
            </a:extLst>
          </p:cNvPr>
          <p:cNvSpPr>
            <a:spLocks noGrp="1"/>
          </p:cNvSpPr>
          <p:nvPr>
            <p:ph type="sldNum" sz="quarter" idx="5"/>
          </p:nvPr>
        </p:nvSpPr>
        <p:spPr/>
        <p:txBody>
          <a:bodyPr/>
          <a:lstStyle/>
          <a:p>
            <a:fld id="{0BF2013B-E015-4CBD-944B-7D9E932FBE08}" type="slidenum">
              <a:rPr lang="da-DK" smtClean="0"/>
              <a:t>9</a:t>
            </a:fld>
            <a:endParaRPr lang="da-DK"/>
          </a:p>
        </p:txBody>
      </p:sp>
    </p:spTree>
    <p:extLst>
      <p:ext uri="{BB962C8B-B14F-4D97-AF65-F5344CB8AC3E}">
        <p14:creationId xmlns:p14="http://schemas.microsoft.com/office/powerpoint/2010/main" val="3467720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AADAA-34A3-91B7-CCA5-5077057680C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478D040-3B10-1F8B-A4E4-EB43DA5A375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BD698EB-B95A-C0E7-8B4E-2560DF03749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Disse slides kan bruges, hvis I ønsker at supplere </a:t>
            </a:r>
            <a:r>
              <a:rPr lang="da-DK" dirty="0" err="1"/>
              <a:t>PowerPointet</a:t>
            </a:r>
            <a:r>
              <a:rPr lang="da-DK" dirty="0"/>
              <a:t> med jeres egne input eller andet fra jeres lokale kontekst.</a:t>
            </a:r>
          </a:p>
          <a:p>
            <a:endParaRPr lang="da-DK" dirty="0"/>
          </a:p>
        </p:txBody>
      </p:sp>
      <p:sp>
        <p:nvSpPr>
          <p:cNvPr id="4" name="Pladsholder til slidenummer 3">
            <a:extLst>
              <a:ext uri="{FF2B5EF4-FFF2-40B4-BE49-F238E27FC236}">
                <a16:creationId xmlns:a16="http://schemas.microsoft.com/office/drawing/2014/main" id="{E715D7B2-E629-F23C-D589-2BD74D41B310}"/>
              </a:ext>
            </a:extLst>
          </p:cNvPr>
          <p:cNvSpPr>
            <a:spLocks noGrp="1"/>
          </p:cNvSpPr>
          <p:nvPr>
            <p:ph type="sldNum" sz="quarter" idx="5"/>
          </p:nvPr>
        </p:nvSpPr>
        <p:spPr/>
        <p:txBody>
          <a:bodyPr/>
          <a:lstStyle/>
          <a:p>
            <a:fld id="{0BF2013B-E015-4CBD-944B-7D9E932FBE08}" type="slidenum">
              <a:rPr lang="da-DK" smtClean="0"/>
              <a:t>10</a:t>
            </a:fld>
            <a:endParaRPr lang="da-DK"/>
          </a:p>
        </p:txBody>
      </p:sp>
    </p:spTree>
    <p:extLst>
      <p:ext uri="{BB962C8B-B14F-4D97-AF65-F5344CB8AC3E}">
        <p14:creationId xmlns:p14="http://schemas.microsoft.com/office/powerpoint/2010/main" val="32275877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Hvis behov er her en kort film om, hvad </a:t>
            </a:r>
            <a:r>
              <a:rPr lang="da-DK" sz="1200" dirty="0">
                <a:effectLst/>
                <a:latin typeface="Calibri" panose="020F0502020204030204" pitchFamily="34" charset="0"/>
                <a:ea typeface="Calibri" panose="020F0502020204030204" pitchFamily="34" charset="0"/>
                <a:cs typeface="Calibri" panose="020F0502020204030204" pitchFamily="34" charset="0"/>
              </a:rPr>
              <a:t>ABC for mental sundhed er: </a:t>
            </a:r>
            <a:r>
              <a:rPr lang="da-DK" sz="12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3"/>
              </a:rPr>
              <a:t>https://vimeo.com/432507631</a:t>
            </a:r>
            <a:endParaRPr lang="da-DK" sz="12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dirty="0">
                <a:solidFill>
                  <a:srgbClr val="252525"/>
                </a:solidFill>
                <a:effectLst/>
                <a:latin typeface="+mn-lt"/>
              </a:rPr>
              <a:t>ABC for mental sundhed er en indsats og et partnerskab, som har til formål at styrke danskernes mentale sundhed. </a:t>
            </a:r>
            <a:br>
              <a:rPr lang="da-DK" sz="1200" b="0" i="0" dirty="0">
                <a:solidFill>
                  <a:srgbClr val="252525"/>
                </a:solidFill>
                <a:effectLst/>
                <a:latin typeface="+mn-lt"/>
              </a:rPr>
            </a:br>
            <a:br>
              <a:rPr lang="da-DK" sz="1200" b="0" i="0" dirty="0">
                <a:solidFill>
                  <a:srgbClr val="252525"/>
                </a:solidFill>
                <a:effectLst/>
                <a:latin typeface="+mn-lt"/>
              </a:rPr>
            </a:br>
            <a:r>
              <a:rPr lang="da-DK" sz="1200" b="0" i="0" dirty="0">
                <a:solidFill>
                  <a:srgbClr val="252525"/>
                </a:solidFill>
                <a:effectLst/>
                <a:latin typeface="+mn-lt"/>
              </a:rPr>
              <a:t>Og også i ABC er vi stærkere sammen, hvor forskere, organisationer, foreninger og kommuner i hele landet arbejder sammen om at styrke den mentale sundhed i Danmark – gennem udbredelse af budskaberne og ved at skabe rammer og aktiviteter, der styrker vores trivsel.</a:t>
            </a:r>
            <a:br>
              <a:rPr lang="da-DK" sz="1200" b="0" i="0" dirty="0">
                <a:solidFill>
                  <a:srgbClr val="252525"/>
                </a:solidFill>
                <a:effectLst/>
                <a:latin typeface="+mn-lt"/>
              </a:rPr>
            </a:br>
            <a:br>
              <a:rPr lang="da-DK" sz="1200" b="0" i="0" dirty="0">
                <a:solidFill>
                  <a:srgbClr val="252525"/>
                </a:solidFill>
                <a:effectLst/>
                <a:latin typeface="+mn-lt"/>
              </a:rPr>
            </a:br>
            <a:r>
              <a:rPr lang="da-DK" sz="1200" b="0" i="0" dirty="0">
                <a:solidFill>
                  <a:srgbClr val="252525"/>
                </a:solidFill>
                <a:effectLst/>
                <a:latin typeface="+mn-lt"/>
              </a:rPr>
              <a:t>Fokus er ikke på risikofaktorer for fx psykiske lidelser, men på de ting, der giver livet mening, glæde og værdi. Behandling og forebyggelse er meget vigtigt, men vi skal også have fokus på mental sundhedsfremme.</a:t>
            </a:r>
            <a:br>
              <a:rPr lang="da-DK" sz="1200" b="0" i="0" dirty="0">
                <a:solidFill>
                  <a:srgbClr val="252525"/>
                </a:solidFill>
                <a:effectLst/>
                <a:latin typeface="+mn-lt"/>
              </a:rPr>
            </a:br>
            <a:br>
              <a:rPr lang="da-DK" sz="1200" b="0" i="0" dirty="0">
                <a:solidFill>
                  <a:srgbClr val="252525"/>
                </a:solidFill>
                <a:effectLst/>
                <a:latin typeface="+mn-lt"/>
              </a:rPr>
            </a:br>
            <a:r>
              <a:rPr lang="da-DK" sz="1200" b="0" i="0" dirty="0">
                <a:solidFill>
                  <a:srgbClr val="252525"/>
                </a:solidFill>
                <a:effectLst/>
                <a:latin typeface="+mn-lt"/>
              </a:rPr>
              <a:t>Se mere på </a:t>
            </a:r>
            <a:r>
              <a:rPr lang="da-DK" sz="1200" b="0" i="0" dirty="0">
                <a:solidFill>
                  <a:srgbClr val="252525"/>
                </a:solidFill>
                <a:effectLst/>
                <a:latin typeface="+mn-lt"/>
                <a:hlinkClick r:id="rId4"/>
              </a:rPr>
              <a:t>www.abcmentalsundhed.dk</a:t>
            </a:r>
            <a:r>
              <a:rPr lang="da-DK" sz="1200" b="0" i="0" dirty="0">
                <a:solidFill>
                  <a:srgbClr val="252525"/>
                </a:solidFill>
                <a:effectLst/>
                <a:latin typeface="+mn-lt"/>
              </a:rPr>
              <a:t> </a:t>
            </a:r>
            <a:endParaRPr lang="da-DK"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11</a:t>
            </a:fld>
            <a:endParaRPr lang="da-DK"/>
          </a:p>
        </p:txBody>
      </p:sp>
    </p:spTree>
    <p:extLst>
      <p:ext uri="{BB962C8B-B14F-4D97-AF65-F5344CB8AC3E}">
        <p14:creationId xmlns:p14="http://schemas.microsoft.com/office/powerpoint/2010/main" val="11514618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1DFCB-F971-635C-56B9-2E945D415D7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8E0DD00-00C0-CC92-F3CA-A19DF4059C1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25B3CC5-5469-4BFA-CDE0-59D5E94C101D}"/>
              </a:ext>
            </a:extLst>
          </p:cNvPr>
          <p:cNvSpPr>
            <a:spLocks noGrp="1"/>
          </p:cNvSpPr>
          <p:nvPr>
            <p:ph type="body" idx="1"/>
          </p:nvPr>
        </p:nvSpPr>
        <p:spPr/>
        <p:txBody>
          <a:bodyPr/>
          <a:lstStyle/>
          <a:p>
            <a:r>
              <a:rPr lang="da-DK" dirty="0"/>
              <a:t>Til underviseren: Få klassen/holdet til i plenum at komme med eksempler på positive mikrohandlinger.</a:t>
            </a:r>
          </a:p>
          <a:p>
            <a:endParaRPr lang="da-DK" dirty="0"/>
          </a:p>
          <a:p>
            <a:r>
              <a:rPr lang="da-DK" dirty="0"/>
              <a:t>Mere baggrundsinfo: </a:t>
            </a:r>
            <a:r>
              <a:rPr lang="da-DK" dirty="0" err="1"/>
              <a:t>https</a:t>
            </a:r>
            <a:r>
              <a:rPr lang="da-DK" dirty="0"/>
              <a:t>://</a:t>
            </a:r>
            <a:r>
              <a:rPr lang="da-DK" dirty="0" err="1"/>
              <a:t>www.dr.dk</a:t>
            </a:r>
            <a:r>
              <a:rPr lang="da-DK" dirty="0"/>
              <a:t>/p3/p3-missionen/p3-missionen-har-fokus-paa-mikrohandlinger-de-har-en-ekstrem-stor-effekt</a:t>
            </a:r>
          </a:p>
          <a:p>
            <a:endParaRPr lang="da-DK" dirty="0"/>
          </a:p>
          <a:p>
            <a:pPr algn="l"/>
            <a:r>
              <a:rPr lang="da-DK" sz="1200" dirty="0">
                <a:solidFill>
                  <a:srgbClr val="252525"/>
                </a:solidFill>
                <a:latin typeface="+mn-lt"/>
              </a:rPr>
              <a:t>Vi bliver påvirket af vores omgivelser, ligesom vi påvirker hinanden. Der er mange ting, vi selv kan gøre – både for vores egen og andres mentale sundhed. Ofte er det </a:t>
            </a:r>
            <a:r>
              <a:rPr lang="da-DK" sz="1200" b="1" dirty="0">
                <a:solidFill>
                  <a:srgbClr val="252525"/>
                </a:solidFill>
                <a:latin typeface="+mn-lt"/>
              </a:rPr>
              <a:t>de små handlinger i det daglige</a:t>
            </a:r>
            <a:r>
              <a:rPr lang="da-DK" sz="1200" dirty="0">
                <a:solidFill>
                  <a:srgbClr val="252525"/>
                </a:solidFill>
                <a:latin typeface="+mn-lt"/>
              </a:rPr>
              <a:t>, der tilsammen kan gøre </a:t>
            </a:r>
            <a:r>
              <a:rPr lang="da-DK" sz="1200" b="1" dirty="0">
                <a:solidFill>
                  <a:srgbClr val="252525"/>
                </a:solidFill>
                <a:latin typeface="+mn-lt"/>
              </a:rPr>
              <a:t>en stor forskel</a:t>
            </a:r>
            <a:r>
              <a:rPr lang="da-DK" sz="1200" dirty="0">
                <a:solidFill>
                  <a:srgbClr val="252525"/>
                </a:solidFill>
                <a:latin typeface="+mn-lt"/>
              </a:rPr>
              <a:t>. </a:t>
            </a:r>
          </a:p>
          <a:p>
            <a:pPr algn="l"/>
            <a:endParaRPr lang="da-DK" sz="1200" dirty="0">
              <a:solidFill>
                <a:srgbClr val="252525"/>
              </a:solidFill>
              <a:latin typeface="+mn-lt"/>
              <a:ea typeface="Calibri" panose="020F0502020204030204" pitchFamily="34" charset="0"/>
              <a:cs typeface="Times New Roman" panose="02020603050405020304" pitchFamily="18" charset="0"/>
            </a:endParaRPr>
          </a:p>
          <a:p>
            <a:pPr algn="l"/>
            <a:r>
              <a:rPr lang="da-DK" sz="1200" dirty="0">
                <a:latin typeface="+mn-lt"/>
                <a:ea typeface="Calibri" panose="020F0502020204030204" pitchFamily="34" charset="0"/>
                <a:cs typeface="Times New Roman" panose="02020603050405020304" pitchFamily="18" charset="0"/>
              </a:rPr>
              <a:t>Mikrohandlinger kan være mange ting, og det kan til tider virke banalt, men de har faktisk en kæmpe betydning, når det kommer til trivsel.</a:t>
            </a:r>
          </a:p>
          <a:p>
            <a:pPr algn="l"/>
            <a:endParaRPr lang="da-DK" sz="1200" dirty="0">
              <a:latin typeface="+mn-lt"/>
              <a:ea typeface="Calibri" panose="020F0502020204030204" pitchFamily="34" charset="0"/>
              <a:cs typeface="Times New Roman" panose="02020603050405020304" pitchFamily="18" charset="0"/>
            </a:endParaRPr>
          </a:p>
          <a:p>
            <a:pPr algn="l"/>
            <a:r>
              <a:rPr lang="da-DK" sz="1200" dirty="0">
                <a:latin typeface="+mn-lt"/>
                <a:ea typeface="Calibri" panose="020F0502020204030204" pitchFamily="34" charset="0"/>
                <a:cs typeface="Times New Roman" panose="02020603050405020304" pitchFamily="18" charset="0"/>
              </a:rPr>
              <a:t>Fx giv en forlomme, hold døren eller sig godmorgen.</a:t>
            </a:r>
          </a:p>
          <a:p>
            <a:pPr algn="l"/>
            <a:r>
              <a:rPr lang="da-DK" sz="1200" dirty="0">
                <a:latin typeface="+mn-lt"/>
                <a:ea typeface="Calibri" panose="020F0502020204030204" pitchFamily="34" charset="0"/>
                <a:cs typeface="Times New Roman" panose="02020603050405020304" pitchFamily="18" charset="0"/>
              </a:rPr>
              <a:t>Hvad kan I komme med af eksempler på positive mikrohandlinger?</a:t>
            </a:r>
            <a:endParaRPr lang="da-DK" dirty="0"/>
          </a:p>
          <a:p>
            <a:endParaRPr lang="da-DK" dirty="0"/>
          </a:p>
        </p:txBody>
      </p:sp>
      <p:sp>
        <p:nvSpPr>
          <p:cNvPr id="4" name="Pladsholder til slidenummer 3">
            <a:extLst>
              <a:ext uri="{FF2B5EF4-FFF2-40B4-BE49-F238E27FC236}">
                <a16:creationId xmlns:a16="http://schemas.microsoft.com/office/drawing/2014/main" id="{D4B2DEF7-A8CD-9738-A379-E0C153428687}"/>
              </a:ext>
            </a:extLst>
          </p:cNvPr>
          <p:cNvSpPr>
            <a:spLocks noGrp="1"/>
          </p:cNvSpPr>
          <p:nvPr>
            <p:ph type="sldNum" sz="quarter" idx="5"/>
          </p:nvPr>
        </p:nvSpPr>
        <p:spPr/>
        <p:txBody>
          <a:bodyPr/>
          <a:lstStyle/>
          <a:p>
            <a:fld id="{0BF2013B-E015-4CBD-944B-7D9E932FBE08}" type="slidenum">
              <a:rPr lang="da-DK" smtClean="0"/>
              <a:t>12</a:t>
            </a:fld>
            <a:endParaRPr lang="da-DK"/>
          </a:p>
        </p:txBody>
      </p:sp>
    </p:spTree>
    <p:extLst>
      <p:ext uri="{BB962C8B-B14F-4D97-AF65-F5344CB8AC3E}">
        <p14:creationId xmlns:p14="http://schemas.microsoft.com/office/powerpoint/2010/main" val="37929641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Sæt filmen på: </a:t>
            </a:r>
            <a:r>
              <a:rPr lang="da-DK" u="none" dirty="0" err="1">
                <a:solidFill>
                  <a:srgbClr val="265A9B"/>
                </a:solidFill>
                <a:effectLst/>
                <a:latin typeface="Archivo" pitchFamily="2" charset="77"/>
              </a:rPr>
              <a:t>https</a:t>
            </a:r>
            <a:r>
              <a:rPr lang="da-DK" u="none" dirty="0">
                <a:solidFill>
                  <a:srgbClr val="265A9B"/>
                </a:solidFill>
                <a:effectLst/>
                <a:latin typeface="Archivo" pitchFamily="2" charset="77"/>
              </a:rPr>
              <a:t>://</a:t>
            </a:r>
            <a:r>
              <a:rPr lang="da-DK" u="none" dirty="0" err="1">
                <a:solidFill>
                  <a:srgbClr val="265A9B"/>
                </a:solidFill>
                <a:effectLst/>
                <a:latin typeface="Archivo" pitchFamily="2" charset="77"/>
              </a:rPr>
              <a:t>vimeo.com</a:t>
            </a:r>
            <a:r>
              <a:rPr lang="da-DK" u="none" dirty="0">
                <a:solidFill>
                  <a:srgbClr val="265A9B"/>
                </a:solidFill>
                <a:effectLst/>
                <a:latin typeface="Archivo" pitchFamily="2" charset="77"/>
              </a:rPr>
              <a:t>/</a:t>
            </a:r>
            <a:r>
              <a:rPr lang="da-DK" u="none" dirty="0" err="1">
                <a:solidFill>
                  <a:srgbClr val="265A9B"/>
                </a:solidFill>
                <a:effectLst/>
                <a:latin typeface="Archivo" pitchFamily="2" charset="77"/>
              </a:rPr>
              <a:t>manage</a:t>
            </a:r>
            <a:r>
              <a:rPr lang="da-DK" u="none" dirty="0">
                <a:solidFill>
                  <a:srgbClr val="265A9B"/>
                </a:solidFill>
                <a:effectLst/>
                <a:latin typeface="Archivo" pitchFamily="2" charset="77"/>
              </a:rPr>
              <a:t>/videos/353548353</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r>
              <a:rPr lang="da-DK" dirty="0"/>
              <a:t>Print udfyld-selv-øvelsen ‘Dagrejsen’ og lav den med medarbejderne. Hvis I ønsker at arbejde videre med flere øvelser, så find dem på hjemmesiden.</a:t>
            </a: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13</a:t>
            </a:fld>
            <a:endParaRPr lang="da-DK"/>
          </a:p>
        </p:txBody>
      </p:sp>
    </p:spTree>
    <p:extLst>
      <p:ext uri="{BB962C8B-B14F-4D97-AF65-F5344CB8AC3E}">
        <p14:creationId xmlns:p14="http://schemas.microsoft.com/office/powerpoint/2010/main" val="4425284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5.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6.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slide">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CAA168B0-19A2-B778-E26D-63CC6937B2D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512750"/>
            <a:ext cx="5868338" cy="5868338"/>
          </a:xfrm>
          <a:prstGeom prst="rect">
            <a:avLst/>
          </a:prstGeom>
        </p:spPr>
      </p:pic>
      <p:sp>
        <p:nvSpPr>
          <p:cNvPr id="7" name="Subtitle 2">
            <a:extLst>
              <a:ext uri="{FF2B5EF4-FFF2-40B4-BE49-F238E27FC236}">
                <a16:creationId xmlns:a16="http://schemas.microsoft.com/office/drawing/2014/main" id="{D547E839-A414-2BA2-8788-686DE5998CBC}"/>
              </a:ext>
            </a:extLst>
          </p:cNvPr>
          <p:cNvSpPr>
            <a:spLocks noGrp="1"/>
          </p:cNvSpPr>
          <p:nvPr>
            <p:ph type="subTitle" idx="1"/>
          </p:nvPr>
        </p:nvSpPr>
        <p:spPr>
          <a:xfrm>
            <a:off x="1422811" y="3512754"/>
            <a:ext cx="9144000" cy="1655762"/>
          </a:xfrm>
        </p:spPr>
        <p:txBody>
          <a:bodyPr>
            <a:normAutofit/>
          </a:bodyPr>
          <a:lstStyle>
            <a:lvl1pPr marL="0" indent="0" algn="l">
              <a:buNone/>
              <a:defRPr sz="2400" b="1" i="0" baseline="0">
                <a:solidFill>
                  <a:schemeClr val="tx1"/>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8" name="Title Placeholder 1">
            <a:extLst>
              <a:ext uri="{FF2B5EF4-FFF2-40B4-BE49-F238E27FC236}">
                <a16:creationId xmlns:a16="http://schemas.microsoft.com/office/drawing/2014/main" id="{A7D3F01D-89AA-11B4-A288-17DF34992488}"/>
              </a:ext>
            </a:extLst>
          </p:cNvPr>
          <p:cNvSpPr>
            <a:spLocks noGrp="1"/>
          </p:cNvSpPr>
          <p:nvPr>
            <p:ph type="title" hasCustomPrompt="1"/>
          </p:nvPr>
        </p:nvSpPr>
        <p:spPr>
          <a:xfrm>
            <a:off x="1422813" y="1792374"/>
            <a:ext cx="10515601" cy="2009802"/>
          </a:xfrm>
          <a:prstGeom prst="rect">
            <a:avLst/>
          </a:prstGeom>
        </p:spPr>
        <p:txBody>
          <a:bodyPr vert="horz" lIns="91440" tIns="45720" rIns="91440" bIns="45720" rtlCol="0" anchor="ctr">
            <a:normAutofit/>
          </a:bodyPr>
          <a:lstStyle>
            <a:lvl1pPr algn="l">
              <a:defRPr sz="6000" b="1" i="0">
                <a:solidFill>
                  <a:schemeClr val="tx1"/>
                </a:solidFill>
                <a:latin typeface="Aptos" panose="020B0004020202020204" pitchFamily="34" charset="0"/>
              </a:defRPr>
            </a:lvl1pPr>
          </a:lstStyle>
          <a:p>
            <a:r>
              <a:rPr lang="da-DK" dirty="0"/>
              <a:t>Overskrift</a:t>
            </a:r>
            <a:endParaRPr lang="en-US" dirty="0"/>
          </a:p>
        </p:txBody>
      </p:sp>
      <p:pic>
        <p:nvPicPr>
          <p:cNvPr id="17" name="Grafik 16">
            <a:extLst>
              <a:ext uri="{FF2B5EF4-FFF2-40B4-BE49-F238E27FC236}">
                <a16:creationId xmlns:a16="http://schemas.microsoft.com/office/drawing/2014/main" id="{3E584B48-58E5-47BC-88DE-28C65883079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329613736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slide">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EB2DD4C-FC7D-1677-652A-342940D63D9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512750"/>
            <a:ext cx="5868338" cy="5868338"/>
          </a:xfrm>
          <a:prstGeom prst="rect">
            <a:avLst/>
          </a:prstGeom>
        </p:spPr>
      </p:pic>
      <p:pic>
        <p:nvPicPr>
          <p:cNvPr id="2" name="Grafik 1">
            <a:extLst>
              <a:ext uri="{FF2B5EF4-FFF2-40B4-BE49-F238E27FC236}">
                <a16:creationId xmlns:a16="http://schemas.microsoft.com/office/drawing/2014/main" id="{6776D85B-6EA4-C62C-0514-B5F4B72BB9D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3" name="Subtitle 2">
            <a:extLst>
              <a:ext uri="{FF2B5EF4-FFF2-40B4-BE49-F238E27FC236}">
                <a16:creationId xmlns:a16="http://schemas.microsoft.com/office/drawing/2014/main" id="{17C41B6D-D6D3-A093-82FF-60DE6D7860DB}"/>
              </a:ext>
            </a:extLst>
          </p:cNvPr>
          <p:cNvSpPr>
            <a:spLocks noGrp="1"/>
          </p:cNvSpPr>
          <p:nvPr>
            <p:ph type="subTitle" idx="1"/>
          </p:nvPr>
        </p:nvSpPr>
        <p:spPr>
          <a:xfrm>
            <a:off x="1422811" y="3512754"/>
            <a:ext cx="9144000" cy="1655762"/>
          </a:xfrm>
        </p:spPr>
        <p:txBody>
          <a:bodyPr>
            <a:normAutofit/>
          </a:bodyPr>
          <a:lstStyle>
            <a:lvl1pPr marL="0" indent="0" algn="l">
              <a:buNone/>
              <a:defRPr sz="2400" b="1" i="0" baseline="0">
                <a:solidFill>
                  <a:schemeClr val="tx1"/>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Title Placeholder 1">
            <a:extLst>
              <a:ext uri="{FF2B5EF4-FFF2-40B4-BE49-F238E27FC236}">
                <a16:creationId xmlns:a16="http://schemas.microsoft.com/office/drawing/2014/main" id="{4CBB829C-0DD7-AE75-4778-17031D5E40B1}"/>
              </a:ext>
            </a:extLst>
          </p:cNvPr>
          <p:cNvSpPr>
            <a:spLocks noGrp="1"/>
          </p:cNvSpPr>
          <p:nvPr>
            <p:ph type="title" hasCustomPrompt="1"/>
          </p:nvPr>
        </p:nvSpPr>
        <p:spPr>
          <a:xfrm>
            <a:off x="1422813" y="1792374"/>
            <a:ext cx="10515601" cy="2009802"/>
          </a:xfrm>
          <a:prstGeom prst="rect">
            <a:avLst/>
          </a:prstGeom>
        </p:spPr>
        <p:txBody>
          <a:bodyPr vert="horz" lIns="91440" tIns="45720" rIns="91440" bIns="45720" rtlCol="0" anchor="ctr">
            <a:normAutofit/>
          </a:bodyPr>
          <a:lstStyle>
            <a:lvl1pPr algn="l">
              <a:defRPr sz="6000" b="1" i="0">
                <a:solidFill>
                  <a:schemeClr val="tx1"/>
                </a:solidFill>
                <a:latin typeface="Aptos" panose="020B0004020202020204" pitchFamily="34" charset="0"/>
              </a:defRPr>
            </a:lvl1pPr>
          </a:lstStyle>
          <a:p>
            <a:r>
              <a:rPr lang="da-DK" dirty="0"/>
              <a:t>Overskrift</a:t>
            </a:r>
            <a:endParaRPr lang="en-US" dirty="0"/>
          </a:p>
        </p:txBody>
      </p:sp>
    </p:spTree>
    <p:extLst>
      <p:ext uri="{BB962C8B-B14F-4D97-AF65-F5344CB8AC3E}">
        <p14:creationId xmlns:p14="http://schemas.microsoft.com/office/powerpoint/2010/main" val="1909585998"/>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elslide">
    <p:bg>
      <p:bgPr>
        <a:solidFill>
          <a:srgbClr val="DDEDD3"/>
        </a:solidFill>
        <a:effectLst/>
      </p:bgPr>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BC07AF26-79C8-E2E9-B779-EB8D039D722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512750"/>
            <a:ext cx="5868338" cy="5868338"/>
          </a:xfrm>
          <a:prstGeom prst="rect">
            <a:avLst/>
          </a:prstGeom>
        </p:spPr>
      </p:pic>
      <p:pic>
        <p:nvPicPr>
          <p:cNvPr id="2" name="Grafik 1">
            <a:extLst>
              <a:ext uri="{FF2B5EF4-FFF2-40B4-BE49-F238E27FC236}">
                <a16:creationId xmlns:a16="http://schemas.microsoft.com/office/drawing/2014/main" id="{5115020E-A0FF-A6DF-FF3C-D6BE3711D81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3" name="Subtitle 2">
            <a:extLst>
              <a:ext uri="{FF2B5EF4-FFF2-40B4-BE49-F238E27FC236}">
                <a16:creationId xmlns:a16="http://schemas.microsoft.com/office/drawing/2014/main" id="{14AFE582-0825-0820-34C3-72881D736AFB}"/>
              </a:ext>
            </a:extLst>
          </p:cNvPr>
          <p:cNvSpPr>
            <a:spLocks noGrp="1"/>
          </p:cNvSpPr>
          <p:nvPr>
            <p:ph type="subTitle" idx="1"/>
          </p:nvPr>
        </p:nvSpPr>
        <p:spPr>
          <a:xfrm>
            <a:off x="1422811" y="3512754"/>
            <a:ext cx="9144000" cy="1655762"/>
          </a:xfrm>
        </p:spPr>
        <p:txBody>
          <a:bodyPr>
            <a:normAutofit/>
          </a:bodyPr>
          <a:lstStyle>
            <a:lvl1pPr marL="0" indent="0" algn="l">
              <a:buNone/>
              <a:defRPr sz="2400" b="1" i="0" baseline="0">
                <a:solidFill>
                  <a:schemeClr val="tx1"/>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Title Placeholder 1">
            <a:extLst>
              <a:ext uri="{FF2B5EF4-FFF2-40B4-BE49-F238E27FC236}">
                <a16:creationId xmlns:a16="http://schemas.microsoft.com/office/drawing/2014/main" id="{F8882AB2-814A-FDA7-1D53-A3011D126B86}"/>
              </a:ext>
            </a:extLst>
          </p:cNvPr>
          <p:cNvSpPr>
            <a:spLocks noGrp="1"/>
          </p:cNvSpPr>
          <p:nvPr>
            <p:ph type="title" hasCustomPrompt="1"/>
          </p:nvPr>
        </p:nvSpPr>
        <p:spPr>
          <a:xfrm>
            <a:off x="1422813" y="1792374"/>
            <a:ext cx="10515601" cy="2009802"/>
          </a:xfrm>
          <a:prstGeom prst="rect">
            <a:avLst/>
          </a:prstGeom>
        </p:spPr>
        <p:txBody>
          <a:bodyPr vert="horz" lIns="91440" tIns="45720" rIns="91440" bIns="45720" rtlCol="0" anchor="ctr">
            <a:normAutofit/>
          </a:bodyPr>
          <a:lstStyle>
            <a:lvl1pPr algn="l">
              <a:defRPr sz="6000" b="1" i="0">
                <a:solidFill>
                  <a:schemeClr val="tx1"/>
                </a:solidFill>
                <a:latin typeface="Aptos" panose="020B0004020202020204" pitchFamily="34" charset="0"/>
              </a:defRPr>
            </a:lvl1pPr>
          </a:lstStyle>
          <a:p>
            <a:r>
              <a:rPr lang="da-DK" dirty="0"/>
              <a:t>Overskrift</a:t>
            </a:r>
            <a:endParaRPr lang="en-US" dirty="0"/>
          </a:p>
        </p:txBody>
      </p:sp>
    </p:spTree>
    <p:extLst>
      <p:ext uri="{BB962C8B-B14F-4D97-AF65-F5344CB8AC3E}">
        <p14:creationId xmlns:p14="http://schemas.microsoft.com/office/powerpoint/2010/main" val="416112532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Punktopstilling billede">
    <p:bg>
      <p:bgPr>
        <a:solidFill>
          <a:schemeClr val="accent1"/>
        </a:solidFill>
        <a:effectLst/>
      </p:bgPr>
    </p:bg>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8716CB60-0E2E-15FA-93C0-7BCEDC2988A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09531" y="-1038499"/>
            <a:ext cx="6573018" cy="6573018"/>
          </a:xfrm>
          <a:prstGeom prst="rect">
            <a:avLst/>
          </a:prstGeom>
        </p:spPr>
      </p:pic>
      <p:sp>
        <p:nvSpPr>
          <p:cNvPr id="11" name="Text Placeholder 2">
            <a:extLst>
              <a:ext uri="{FF2B5EF4-FFF2-40B4-BE49-F238E27FC236}">
                <a16:creationId xmlns:a16="http://schemas.microsoft.com/office/drawing/2014/main" id="{B799E395-73C8-90A8-568D-03A7A358063C}"/>
              </a:ext>
            </a:extLst>
          </p:cNvPr>
          <p:cNvSpPr>
            <a:spLocks noGrp="1"/>
          </p:cNvSpPr>
          <p:nvPr>
            <p:ph idx="1"/>
          </p:nvPr>
        </p:nvSpPr>
        <p:spPr>
          <a:xfrm>
            <a:off x="928076" y="1774756"/>
            <a:ext cx="49644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1pPr>
            <a:lvl2pPr marL="742950" indent="-28575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2pPr>
            <a:lvl3pPr marL="1200150" indent="-28575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dirty="0"/>
              <a:t>Klik for at redigere teksttypografierne i masteren</a:t>
            </a:r>
          </a:p>
          <a:p>
            <a:pPr lvl="1"/>
            <a:r>
              <a:rPr lang="da-DK" dirty="0"/>
              <a:t>Andet niveau</a:t>
            </a:r>
          </a:p>
          <a:p>
            <a:pPr lvl="2"/>
            <a:r>
              <a:rPr lang="da-DK" dirty="0"/>
              <a:t>Tredje niveau</a:t>
            </a:r>
          </a:p>
        </p:txBody>
      </p:sp>
      <p:sp>
        <p:nvSpPr>
          <p:cNvPr id="12" name="Text Placeholder 2">
            <a:extLst>
              <a:ext uri="{FF2B5EF4-FFF2-40B4-BE49-F238E27FC236}">
                <a16:creationId xmlns:a16="http://schemas.microsoft.com/office/drawing/2014/main" id="{27C20EB3-7090-BE5F-0DCA-4C2170673127}"/>
              </a:ext>
            </a:extLst>
          </p:cNvPr>
          <p:cNvSpPr>
            <a:spLocks noGrp="1"/>
          </p:cNvSpPr>
          <p:nvPr>
            <p:ph idx="13"/>
          </p:nvPr>
        </p:nvSpPr>
        <p:spPr>
          <a:xfrm>
            <a:off x="6328040" y="1774756"/>
            <a:ext cx="49680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1pPr>
            <a:lvl2pPr marL="742950" indent="-28575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2pPr>
            <a:lvl3pPr marL="1200150" indent="-28575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3" name="Titel 1">
            <a:extLst>
              <a:ext uri="{FF2B5EF4-FFF2-40B4-BE49-F238E27FC236}">
                <a16:creationId xmlns:a16="http://schemas.microsoft.com/office/drawing/2014/main" id="{2BDF0B70-EC80-DA0E-70C9-760461737F84}"/>
              </a:ext>
            </a:extLst>
          </p:cNvPr>
          <p:cNvSpPr>
            <a:spLocks noGrp="1"/>
          </p:cNvSpPr>
          <p:nvPr>
            <p:ph type="title" hasCustomPrompt="1"/>
          </p:nvPr>
        </p:nvSpPr>
        <p:spPr>
          <a:xfrm>
            <a:off x="928077" y="789391"/>
            <a:ext cx="10368000" cy="732937"/>
          </a:xfrm>
        </p:spPr>
        <p:txBody>
          <a:bodyPr>
            <a:normAutofit/>
          </a:bodyPr>
          <a:lstStyle>
            <a:lvl1pPr>
              <a:defRPr sz="2800" b="1" i="0">
                <a:solidFill>
                  <a:schemeClr val="tx2">
                    <a:lumMod val="20000"/>
                    <a:lumOff val="80000"/>
                  </a:schemeClr>
                </a:solidFill>
                <a:latin typeface="Aptos" panose="020B0004020202020204" pitchFamily="34" charset="0"/>
              </a:defRPr>
            </a:lvl1pPr>
          </a:lstStyle>
          <a:p>
            <a:r>
              <a:rPr lang="da-DK" dirty="0"/>
              <a:t>Overskrift</a:t>
            </a:r>
          </a:p>
        </p:txBody>
      </p:sp>
      <p:pic>
        <p:nvPicPr>
          <p:cNvPr id="5" name="Grafik 4">
            <a:extLst>
              <a:ext uri="{FF2B5EF4-FFF2-40B4-BE49-F238E27FC236}">
                <a16:creationId xmlns:a16="http://schemas.microsoft.com/office/drawing/2014/main" id="{EF07F013-670F-27F5-C998-A9CF2724FB0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2996415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1_Punktopstilling billede">
    <p:bg>
      <p:bgPr>
        <a:solidFill>
          <a:schemeClr val="accent3"/>
        </a:solid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8595C3BF-EED0-11F4-B81E-9F84CD9896A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09531" y="-1038499"/>
            <a:ext cx="6573018" cy="6573018"/>
          </a:xfrm>
          <a:prstGeom prst="rect">
            <a:avLst/>
          </a:prstGeom>
        </p:spPr>
      </p:pic>
      <p:sp>
        <p:nvSpPr>
          <p:cNvPr id="11" name="Text Placeholder 2">
            <a:extLst>
              <a:ext uri="{FF2B5EF4-FFF2-40B4-BE49-F238E27FC236}">
                <a16:creationId xmlns:a16="http://schemas.microsoft.com/office/drawing/2014/main" id="{B799E395-73C8-90A8-568D-03A7A358063C}"/>
              </a:ext>
            </a:extLst>
          </p:cNvPr>
          <p:cNvSpPr>
            <a:spLocks noGrp="1"/>
          </p:cNvSpPr>
          <p:nvPr>
            <p:ph idx="1"/>
          </p:nvPr>
        </p:nvSpPr>
        <p:spPr>
          <a:xfrm>
            <a:off x="928076" y="1774756"/>
            <a:ext cx="49644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1pPr>
            <a:lvl2pPr marL="742950" indent="-28575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2pPr>
            <a:lvl3pPr marL="1200150" indent="-28575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2" name="Text Placeholder 2">
            <a:extLst>
              <a:ext uri="{FF2B5EF4-FFF2-40B4-BE49-F238E27FC236}">
                <a16:creationId xmlns:a16="http://schemas.microsoft.com/office/drawing/2014/main" id="{27C20EB3-7090-BE5F-0DCA-4C2170673127}"/>
              </a:ext>
            </a:extLst>
          </p:cNvPr>
          <p:cNvSpPr>
            <a:spLocks noGrp="1"/>
          </p:cNvSpPr>
          <p:nvPr>
            <p:ph idx="13"/>
          </p:nvPr>
        </p:nvSpPr>
        <p:spPr>
          <a:xfrm>
            <a:off x="6328040" y="1774756"/>
            <a:ext cx="49680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1pPr>
            <a:lvl2pPr marL="742950" indent="-28575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2pPr>
            <a:lvl3pPr marL="1200150" indent="-28575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3" name="Titel 1">
            <a:extLst>
              <a:ext uri="{FF2B5EF4-FFF2-40B4-BE49-F238E27FC236}">
                <a16:creationId xmlns:a16="http://schemas.microsoft.com/office/drawing/2014/main" id="{2BDF0B70-EC80-DA0E-70C9-760461737F84}"/>
              </a:ext>
            </a:extLst>
          </p:cNvPr>
          <p:cNvSpPr>
            <a:spLocks noGrp="1"/>
          </p:cNvSpPr>
          <p:nvPr>
            <p:ph type="title" hasCustomPrompt="1"/>
          </p:nvPr>
        </p:nvSpPr>
        <p:spPr>
          <a:xfrm>
            <a:off x="928077" y="789391"/>
            <a:ext cx="10368000" cy="732937"/>
          </a:xfrm>
        </p:spPr>
        <p:txBody>
          <a:bodyPr>
            <a:normAutofit/>
          </a:bodyPr>
          <a:lstStyle>
            <a:lvl1pPr>
              <a:defRPr sz="2800" b="1" i="0">
                <a:solidFill>
                  <a:schemeClr val="bg2">
                    <a:lumMod val="20000"/>
                    <a:lumOff val="80000"/>
                  </a:schemeClr>
                </a:solidFill>
                <a:latin typeface="Aptos" panose="020B0004020202020204" pitchFamily="34" charset="0"/>
              </a:defRPr>
            </a:lvl1pPr>
          </a:lstStyle>
          <a:p>
            <a:r>
              <a:rPr lang="da-DK" dirty="0"/>
              <a:t>Overskrift</a:t>
            </a:r>
          </a:p>
        </p:txBody>
      </p:sp>
      <p:pic>
        <p:nvPicPr>
          <p:cNvPr id="5" name="Grafik 4">
            <a:extLst>
              <a:ext uri="{FF2B5EF4-FFF2-40B4-BE49-F238E27FC236}">
                <a16:creationId xmlns:a16="http://schemas.microsoft.com/office/drawing/2014/main" id="{EF07F013-670F-27F5-C998-A9CF2724FB0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3261447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Punktopstilling billede">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96EAE651-A52C-DF8A-BFDC-D1DBC28723D7}"/>
              </a:ext>
            </a:extLst>
          </p:cNvPr>
          <p:cNvSpPr>
            <a:spLocks noGrp="1"/>
          </p:cNvSpPr>
          <p:nvPr>
            <p:ph type="title" hasCustomPrompt="1"/>
          </p:nvPr>
        </p:nvSpPr>
        <p:spPr>
          <a:xfrm>
            <a:off x="928077" y="789391"/>
            <a:ext cx="10368000" cy="732937"/>
          </a:xfrm>
        </p:spPr>
        <p:txBody>
          <a:bodyPr>
            <a:normAutofit/>
          </a:bodyPr>
          <a:lstStyle>
            <a:lvl1pPr>
              <a:defRPr sz="2800" b="1" i="0">
                <a:solidFill>
                  <a:schemeClr val="tx1"/>
                </a:solidFill>
                <a:latin typeface="Aptos ExtraBold" panose="020B0004020202020204" pitchFamily="34" charset="0"/>
              </a:defRPr>
            </a:lvl1pPr>
          </a:lstStyle>
          <a:p>
            <a:r>
              <a:rPr lang="da-DK" dirty="0"/>
              <a:t>Overskrift</a:t>
            </a:r>
          </a:p>
        </p:txBody>
      </p:sp>
      <p:pic>
        <p:nvPicPr>
          <p:cNvPr id="9" name="Grafik 8">
            <a:extLst>
              <a:ext uri="{FF2B5EF4-FFF2-40B4-BE49-F238E27FC236}">
                <a16:creationId xmlns:a16="http://schemas.microsoft.com/office/drawing/2014/main" id="{14BADBB7-9DC8-D49E-2FDB-6027FFF8E5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08302" y="6054903"/>
            <a:ext cx="1550230" cy="391472"/>
          </a:xfrm>
          <a:prstGeom prst="rect">
            <a:avLst/>
          </a:prstGeom>
        </p:spPr>
      </p:pic>
      <p:sp>
        <p:nvSpPr>
          <p:cNvPr id="2" name="Text Placeholder 2">
            <a:extLst>
              <a:ext uri="{FF2B5EF4-FFF2-40B4-BE49-F238E27FC236}">
                <a16:creationId xmlns:a16="http://schemas.microsoft.com/office/drawing/2014/main" id="{287E8F57-2DC7-6207-7872-DD0595819499}"/>
              </a:ext>
            </a:extLst>
          </p:cNvPr>
          <p:cNvSpPr>
            <a:spLocks noGrp="1"/>
          </p:cNvSpPr>
          <p:nvPr>
            <p:ph idx="1"/>
          </p:nvPr>
        </p:nvSpPr>
        <p:spPr>
          <a:xfrm>
            <a:off x="928076" y="1774756"/>
            <a:ext cx="49644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3" name="Text Placeholder 2">
            <a:extLst>
              <a:ext uri="{FF2B5EF4-FFF2-40B4-BE49-F238E27FC236}">
                <a16:creationId xmlns:a16="http://schemas.microsoft.com/office/drawing/2014/main" id="{62A65FD0-9B3A-3DEA-DD8B-CFB8D067DABA}"/>
              </a:ext>
            </a:extLst>
          </p:cNvPr>
          <p:cNvSpPr>
            <a:spLocks noGrp="1"/>
          </p:cNvSpPr>
          <p:nvPr>
            <p:ph idx="13"/>
          </p:nvPr>
        </p:nvSpPr>
        <p:spPr>
          <a:xfrm>
            <a:off x="6328040" y="1774756"/>
            <a:ext cx="49680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Tree>
    <p:extLst>
      <p:ext uri="{BB962C8B-B14F-4D97-AF65-F5344CB8AC3E}">
        <p14:creationId xmlns:p14="http://schemas.microsoft.com/office/powerpoint/2010/main" val="2485023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2_Punktopstilling billede">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43AE2192-D540-0748-6D22-3D24B7C19D3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09531" y="-1038499"/>
            <a:ext cx="6573018" cy="6573018"/>
          </a:xfrm>
          <a:prstGeom prst="rect">
            <a:avLst/>
          </a:prstGeom>
        </p:spPr>
      </p:pic>
      <p:sp>
        <p:nvSpPr>
          <p:cNvPr id="11" name="Text Placeholder 2">
            <a:extLst>
              <a:ext uri="{FF2B5EF4-FFF2-40B4-BE49-F238E27FC236}">
                <a16:creationId xmlns:a16="http://schemas.microsoft.com/office/drawing/2014/main" id="{829D75BC-7359-0885-B87C-17D70FE4003C}"/>
              </a:ext>
            </a:extLst>
          </p:cNvPr>
          <p:cNvSpPr>
            <a:spLocks noGrp="1"/>
          </p:cNvSpPr>
          <p:nvPr>
            <p:ph idx="1"/>
          </p:nvPr>
        </p:nvSpPr>
        <p:spPr>
          <a:xfrm>
            <a:off x="928076" y="1774756"/>
            <a:ext cx="49644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2" name="Text Placeholder 2">
            <a:extLst>
              <a:ext uri="{FF2B5EF4-FFF2-40B4-BE49-F238E27FC236}">
                <a16:creationId xmlns:a16="http://schemas.microsoft.com/office/drawing/2014/main" id="{EF8F5738-AF65-9A5A-460F-9F880A3FA7E1}"/>
              </a:ext>
            </a:extLst>
          </p:cNvPr>
          <p:cNvSpPr>
            <a:spLocks noGrp="1"/>
          </p:cNvSpPr>
          <p:nvPr>
            <p:ph idx="13"/>
          </p:nvPr>
        </p:nvSpPr>
        <p:spPr>
          <a:xfrm>
            <a:off x="6328040" y="1774756"/>
            <a:ext cx="49680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3" name="Titel 1">
            <a:extLst>
              <a:ext uri="{FF2B5EF4-FFF2-40B4-BE49-F238E27FC236}">
                <a16:creationId xmlns:a16="http://schemas.microsoft.com/office/drawing/2014/main" id="{F62AF27A-F2C4-691C-F6B1-E49C3FBA5A33}"/>
              </a:ext>
            </a:extLst>
          </p:cNvPr>
          <p:cNvSpPr>
            <a:spLocks noGrp="1"/>
          </p:cNvSpPr>
          <p:nvPr>
            <p:ph type="title" hasCustomPrompt="1"/>
          </p:nvPr>
        </p:nvSpPr>
        <p:spPr>
          <a:xfrm>
            <a:off x="928077" y="789391"/>
            <a:ext cx="10368000" cy="732937"/>
          </a:xfrm>
        </p:spPr>
        <p:txBody>
          <a:bodyPr>
            <a:normAutofit/>
          </a:bodyPr>
          <a:lstStyle>
            <a:lvl1pPr>
              <a:defRPr sz="2800" b="1" i="0">
                <a:solidFill>
                  <a:schemeClr val="accent1"/>
                </a:solidFill>
                <a:latin typeface="Aptos" panose="020B0004020202020204" pitchFamily="34" charset="0"/>
              </a:defRPr>
            </a:lvl1pPr>
          </a:lstStyle>
          <a:p>
            <a:r>
              <a:rPr lang="da-DK" dirty="0"/>
              <a:t>Overskrift</a:t>
            </a:r>
          </a:p>
        </p:txBody>
      </p:sp>
      <p:pic>
        <p:nvPicPr>
          <p:cNvPr id="5" name="Grafik 4">
            <a:extLst>
              <a:ext uri="{FF2B5EF4-FFF2-40B4-BE49-F238E27FC236}">
                <a16:creationId xmlns:a16="http://schemas.microsoft.com/office/drawing/2014/main" id="{C02CB82B-8E7D-A3F2-EDFE-7E8983B9782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209118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Punktopstilling billede">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61087BF9-B0F0-5999-F8DB-A303DB27C0D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09531" y="-1038499"/>
            <a:ext cx="6573018" cy="6573018"/>
          </a:xfrm>
          <a:prstGeom prst="rect">
            <a:avLst/>
          </a:prstGeom>
        </p:spPr>
      </p:pic>
      <p:sp>
        <p:nvSpPr>
          <p:cNvPr id="13" name="Titel 1">
            <a:extLst>
              <a:ext uri="{FF2B5EF4-FFF2-40B4-BE49-F238E27FC236}">
                <a16:creationId xmlns:a16="http://schemas.microsoft.com/office/drawing/2014/main" id="{F62AF27A-F2C4-691C-F6B1-E49C3FBA5A33}"/>
              </a:ext>
            </a:extLst>
          </p:cNvPr>
          <p:cNvSpPr>
            <a:spLocks noGrp="1"/>
          </p:cNvSpPr>
          <p:nvPr>
            <p:ph type="title" hasCustomPrompt="1"/>
          </p:nvPr>
        </p:nvSpPr>
        <p:spPr>
          <a:xfrm>
            <a:off x="928077" y="789391"/>
            <a:ext cx="10368000" cy="732937"/>
          </a:xfrm>
        </p:spPr>
        <p:txBody>
          <a:bodyPr>
            <a:normAutofit/>
          </a:bodyPr>
          <a:lstStyle>
            <a:lvl1pPr>
              <a:defRPr sz="2800" b="1" i="0">
                <a:solidFill>
                  <a:schemeClr val="accent3"/>
                </a:solidFill>
                <a:latin typeface="Aptos" panose="020B0004020202020204" pitchFamily="34" charset="0"/>
              </a:defRPr>
            </a:lvl1pPr>
          </a:lstStyle>
          <a:p>
            <a:r>
              <a:rPr lang="da-DK" dirty="0"/>
              <a:t>Overskrift</a:t>
            </a:r>
          </a:p>
        </p:txBody>
      </p:sp>
      <p:pic>
        <p:nvPicPr>
          <p:cNvPr id="5" name="Grafik 4">
            <a:extLst>
              <a:ext uri="{FF2B5EF4-FFF2-40B4-BE49-F238E27FC236}">
                <a16:creationId xmlns:a16="http://schemas.microsoft.com/office/drawing/2014/main" id="{C02CB82B-8E7D-A3F2-EDFE-7E8983B9782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2" name="Text Placeholder 2">
            <a:extLst>
              <a:ext uri="{FF2B5EF4-FFF2-40B4-BE49-F238E27FC236}">
                <a16:creationId xmlns:a16="http://schemas.microsoft.com/office/drawing/2014/main" id="{F70E5BD5-CD22-28BF-4D1A-A718790CB370}"/>
              </a:ext>
            </a:extLst>
          </p:cNvPr>
          <p:cNvSpPr>
            <a:spLocks noGrp="1"/>
          </p:cNvSpPr>
          <p:nvPr>
            <p:ph idx="1"/>
          </p:nvPr>
        </p:nvSpPr>
        <p:spPr>
          <a:xfrm>
            <a:off x="928076" y="1774756"/>
            <a:ext cx="49644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3" name="Text Placeholder 2">
            <a:extLst>
              <a:ext uri="{FF2B5EF4-FFF2-40B4-BE49-F238E27FC236}">
                <a16:creationId xmlns:a16="http://schemas.microsoft.com/office/drawing/2014/main" id="{E0CE564A-4CC8-9FB1-9B5C-143CC8CA5A6A}"/>
              </a:ext>
            </a:extLst>
          </p:cNvPr>
          <p:cNvSpPr>
            <a:spLocks noGrp="1"/>
          </p:cNvSpPr>
          <p:nvPr>
            <p:ph idx="13"/>
          </p:nvPr>
        </p:nvSpPr>
        <p:spPr>
          <a:xfrm>
            <a:off x="6328040" y="1774756"/>
            <a:ext cx="49680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Tree>
    <p:extLst>
      <p:ext uri="{BB962C8B-B14F-4D97-AF65-F5344CB8AC3E}">
        <p14:creationId xmlns:p14="http://schemas.microsoft.com/office/powerpoint/2010/main" val="2912319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3_Punktopstilling billede">
    <p:bg>
      <p:bgPr>
        <a:solidFill>
          <a:srgbClr val="DDEDD3"/>
        </a:solid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DA75B4DA-7F40-8F3D-BA1E-BAA9E4C778E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09531" y="-1038499"/>
            <a:ext cx="6573018" cy="6573018"/>
          </a:xfrm>
          <a:prstGeom prst="rect">
            <a:avLst/>
          </a:prstGeom>
        </p:spPr>
      </p:pic>
      <p:sp>
        <p:nvSpPr>
          <p:cNvPr id="13" name="Titel 1">
            <a:extLst>
              <a:ext uri="{FF2B5EF4-FFF2-40B4-BE49-F238E27FC236}">
                <a16:creationId xmlns:a16="http://schemas.microsoft.com/office/drawing/2014/main" id="{F62AF27A-F2C4-691C-F6B1-E49C3FBA5A33}"/>
              </a:ext>
            </a:extLst>
          </p:cNvPr>
          <p:cNvSpPr>
            <a:spLocks noGrp="1"/>
          </p:cNvSpPr>
          <p:nvPr>
            <p:ph type="title" hasCustomPrompt="1"/>
          </p:nvPr>
        </p:nvSpPr>
        <p:spPr>
          <a:xfrm>
            <a:off x="928077" y="789391"/>
            <a:ext cx="10368000" cy="732937"/>
          </a:xfrm>
        </p:spPr>
        <p:txBody>
          <a:bodyPr>
            <a:normAutofit/>
          </a:bodyPr>
          <a:lstStyle>
            <a:lvl1pPr>
              <a:defRPr sz="2800" b="1" i="0">
                <a:solidFill>
                  <a:schemeClr val="accent5"/>
                </a:solidFill>
                <a:latin typeface="Aptos" panose="020B0004020202020204" pitchFamily="34" charset="0"/>
              </a:defRPr>
            </a:lvl1pPr>
          </a:lstStyle>
          <a:p>
            <a:r>
              <a:rPr lang="da-DK" dirty="0"/>
              <a:t>Overskrift</a:t>
            </a:r>
          </a:p>
        </p:txBody>
      </p:sp>
      <p:pic>
        <p:nvPicPr>
          <p:cNvPr id="5" name="Grafik 4">
            <a:extLst>
              <a:ext uri="{FF2B5EF4-FFF2-40B4-BE49-F238E27FC236}">
                <a16:creationId xmlns:a16="http://schemas.microsoft.com/office/drawing/2014/main" id="{C02CB82B-8E7D-A3F2-EDFE-7E8983B9782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3" name="Text Placeholder 2">
            <a:extLst>
              <a:ext uri="{FF2B5EF4-FFF2-40B4-BE49-F238E27FC236}">
                <a16:creationId xmlns:a16="http://schemas.microsoft.com/office/drawing/2014/main" id="{204ACDDF-464F-BE48-3074-0D16E728B434}"/>
              </a:ext>
            </a:extLst>
          </p:cNvPr>
          <p:cNvSpPr>
            <a:spLocks noGrp="1"/>
          </p:cNvSpPr>
          <p:nvPr>
            <p:ph idx="1"/>
          </p:nvPr>
        </p:nvSpPr>
        <p:spPr>
          <a:xfrm>
            <a:off x="928076" y="1774756"/>
            <a:ext cx="49644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4" name="Text Placeholder 2">
            <a:extLst>
              <a:ext uri="{FF2B5EF4-FFF2-40B4-BE49-F238E27FC236}">
                <a16:creationId xmlns:a16="http://schemas.microsoft.com/office/drawing/2014/main" id="{08A12161-911C-679E-26DC-0113596B2861}"/>
              </a:ext>
            </a:extLst>
          </p:cNvPr>
          <p:cNvSpPr>
            <a:spLocks noGrp="1"/>
          </p:cNvSpPr>
          <p:nvPr>
            <p:ph idx="13"/>
          </p:nvPr>
        </p:nvSpPr>
        <p:spPr>
          <a:xfrm>
            <a:off x="6328040" y="1774756"/>
            <a:ext cx="49680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Tree>
    <p:extLst>
      <p:ext uri="{BB962C8B-B14F-4D97-AF65-F5344CB8AC3E}">
        <p14:creationId xmlns:p14="http://schemas.microsoft.com/office/powerpoint/2010/main" val="1835575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4_Punktopstilling billede">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5DE8B07-CE5A-3279-AD68-F06E8D7FEA1A}"/>
              </a:ext>
            </a:extLst>
          </p:cNvPr>
          <p:cNvSpPr/>
          <p:nvPr/>
        </p:nvSpPr>
        <p:spPr>
          <a:xfrm>
            <a:off x="6349997" y="0"/>
            <a:ext cx="5842003"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sp>
        <p:nvSpPr>
          <p:cNvPr id="5" name="Rektangel 4">
            <a:extLst>
              <a:ext uri="{FF2B5EF4-FFF2-40B4-BE49-F238E27FC236}">
                <a16:creationId xmlns:a16="http://schemas.microsoft.com/office/drawing/2014/main" id="{5AF8D969-32BC-C9A9-E148-9EB3FFCA4CA9}"/>
              </a:ext>
            </a:extLst>
          </p:cNvPr>
          <p:cNvSpPr/>
          <p:nvPr userDrawn="1"/>
        </p:nvSpPr>
        <p:spPr>
          <a:xfrm>
            <a:off x="6349999" y="0"/>
            <a:ext cx="584200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sp>
        <p:nvSpPr>
          <p:cNvPr id="11" name="Text Placeholder 2">
            <a:extLst>
              <a:ext uri="{FF2B5EF4-FFF2-40B4-BE49-F238E27FC236}">
                <a16:creationId xmlns:a16="http://schemas.microsoft.com/office/drawing/2014/main" id="{41AB7E1B-4D90-ABE2-5F61-F63D68FE224F}"/>
              </a:ext>
            </a:extLst>
          </p:cNvPr>
          <p:cNvSpPr>
            <a:spLocks noGrp="1"/>
          </p:cNvSpPr>
          <p:nvPr>
            <p:ph idx="1"/>
          </p:nvPr>
        </p:nvSpPr>
        <p:spPr>
          <a:xfrm>
            <a:off x="928076" y="1774756"/>
            <a:ext cx="4659924"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2" name="Titel 1">
            <a:extLst>
              <a:ext uri="{FF2B5EF4-FFF2-40B4-BE49-F238E27FC236}">
                <a16:creationId xmlns:a16="http://schemas.microsoft.com/office/drawing/2014/main" id="{973D1E55-D6A0-2ED2-0E75-D25603D75743}"/>
              </a:ext>
            </a:extLst>
          </p:cNvPr>
          <p:cNvSpPr>
            <a:spLocks noGrp="1"/>
          </p:cNvSpPr>
          <p:nvPr>
            <p:ph type="title" hasCustomPrompt="1"/>
          </p:nvPr>
        </p:nvSpPr>
        <p:spPr>
          <a:xfrm>
            <a:off x="928077" y="789391"/>
            <a:ext cx="4659923" cy="732937"/>
          </a:xfrm>
        </p:spPr>
        <p:txBody>
          <a:bodyPr>
            <a:normAutofit/>
          </a:bodyPr>
          <a:lstStyle>
            <a:lvl1pPr>
              <a:defRPr sz="2800" b="1" i="0">
                <a:solidFill>
                  <a:schemeClr val="accent1"/>
                </a:solidFill>
                <a:latin typeface="Aptos" panose="020B0004020202020204" pitchFamily="34" charset="0"/>
              </a:defRPr>
            </a:lvl1pPr>
          </a:lstStyle>
          <a:p>
            <a:r>
              <a:rPr lang="da-DK" dirty="0"/>
              <a:t>Overskrift</a:t>
            </a:r>
          </a:p>
        </p:txBody>
      </p:sp>
      <p:pic>
        <p:nvPicPr>
          <p:cNvPr id="3" name="Grafik 2">
            <a:extLst>
              <a:ext uri="{FF2B5EF4-FFF2-40B4-BE49-F238E27FC236}">
                <a16:creationId xmlns:a16="http://schemas.microsoft.com/office/drawing/2014/main" id="{791BFA50-90FF-282D-1E60-81983CAF9FB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3364873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Punktopstilling billed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5DE8B07-CE5A-3279-AD68-F06E8D7FEA1A}"/>
              </a:ext>
            </a:extLst>
          </p:cNvPr>
          <p:cNvSpPr/>
          <p:nvPr/>
        </p:nvSpPr>
        <p:spPr>
          <a:xfrm>
            <a:off x="6349997" y="0"/>
            <a:ext cx="5842003"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pic>
        <p:nvPicPr>
          <p:cNvPr id="8" name="Billede 7">
            <a:extLst>
              <a:ext uri="{FF2B5EF4-FFF2-40B4-BE49-F238E27FC236}">
                <a16:creationId xmlns:a16="http://schemas.microsoft.com/office/drawing/2014/main" id="{B5C92778-A844-92F0-0CA9-1E8CA4D15AD9}"/>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0437223" y="6270309"/>
            <a:ext cx="1513160" cy="413807"/>
          </a:xfrm>
          <a:prstGeom prst="rect">
            <a:avLst/>
          </a:prstGeom>
        </p:spPr>
      </p:pic>
      <p:sp>
        <p:nvSpPr>
          <p:cNvPr id="5" name="Rektangel 4">
            <a:extLst>
              <a:ext uri="{FF2B5EF4-FFF2-40B4-BE49-F238E27FC236}">
                <a16:creationId xmlns:a16="http://schemas.microsoft.com/office/drawing/2014/main" id="{5AF8D969-32BC-C9A9-E148-9EB3FFCA4CA9}"/>
              </a:ext>
            </a:extLst>
          </p:cNvPr>
          <p:cNvSpPr/>
          <p:nvPr userDrawn="1"/>
        </p:nvSpPr>
        <p:spPr>
          <a:xfrm>
            <a:off x="6349999" y="0"/>
            <a:ext cx="584200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sp>
        <p:nvSpPr>
          <p:cNvPr id="12" name="Titel 1">
            <a:extLst>
              <a:ext uri="{FF2B5EF4-FFF2-40B4-BE49-F238E27FC236}">
                <a16:creationId xmlns:a16="http://schemas.microsoft.com/office/drawing/2014/main" id="{973D1E55-D6A0-2ED2-0E75-D25603D75743}"/>
              </a:ext>
            </a:extLst>
          </p:cNvPr>
          <p:cNvSpPr>
            <a:spLocks noGrp="1"/>
          </p:cNvSpPr>
          <p:nvPr>
            <p:ph type="title" hasCustomPrompt="1"/>
          </p:nvPr>
        </p:nvSpPr>
        <p:spPr>
          <a:xfrm>
            <a:off x="928077" y="789391"/>
            <a:ext cx="4659923" cy="732937"/>
          </a:xfrm>
        </p:spPr>
        <p:txBody>
          <a:bodyPr>
            <a:normAutofit/>
          </a:bodyPr>
          <a:lstStyle>
            <a:lvl1pPr>
              <a:defRPr sz="2800" b="1" i="0">
                <a:solidFill>
                  <a:schemeClr val="accent3"/>
                </a:solidFill>
                <a:latin typeface="Aptos" panose="020B0004020202020204" pitchFamily="34" charset="0"/>
              </a:defRPr>
            </a:lvl1pPr>
          </a:lstStyle>
          <a:p>
            <a:r>
              <a:rPr lang="da-DK" dirty="0"/>
              <a:t>Overskrift</a:t>
            </a:r>
          </a:p>
        </p:txBody>
      </p:sp>
      <p:sp>
        <p:nvSpPr>
          <p:cNvPr id="2" name="Text Placeholder 2">
            <a:extLst>
              <a:ext uri="{FF2B5EF4-FFF2-40B4-BE49-F238E27FC236}">
                <a16:creationId xmlns:a16="http://schemas.microsoft.com/office/drawing/2014/main" id="{6FFAB5F7-4137-5EE3-18FF-22DC5B1344AA}"/>
              </a:ext>
            </a:extLst>
          </p:cNvPr>
          <p:cNvSpPr>
            <a:spLocks noGrp="1"/>
          </p:cNvSpPr>
          <p:nvPr>
            <p:ph idx="1"/>
          </p:nvPr>
        </p:nvSpPr>
        <p:spPr>
          <a:xfrm>
            <a:off x="928076" y="1774756"/>
            <a:ext cx="4659924"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pic>
        <p:nvPicPr>
          <p:cNvPr id="3" name="Grafik 2">
            <a:extLst>
              <a:ext uri="{FF2B5EF4-FFF2-40B4-BE49-F238E27FC236}">
                <a16:creationId xmlns:a16="http://schemas.microsoft.com/office/drawing/2014/main" id="{9E235893-6E4B-4BAD-6EB8-5210529ED1F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24570684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Punktopstilling billede">
    <p:bg>
      <p:bgPr>
        <a:solidFill>
          <a:srgbClr val="DDEDD3"/>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5DE8B07-CE5A-3279-AD68-F06E8D7FEA1A}"/>
              </a:ext>
            </a:extLst>
          </p:cNvPr>
          <p:cNvSpPr/>
          <p:nvPr/>
        </p:nvSpPr>
        <p:spPr>
          <a:xfrm>
            <a:off x="6349997" y="0"/>
            <a:ext cx="5842003"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pic>
        <p:nvPicPr>
          <p:cNvPr id="8" name="Billede 7">
            <a:extLst>
              <a:ext uri="{FF2B5EF4-FFF2-40B4-BE49-F238E27FC236}">
                <a16:creationId xmlns:a16="http://schemas.microsoft.com/office/drawing/2014/main" id="{B5C92778-A844-92F0-0CA9-1E8CA4D15AD9}"/>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0437223" y="6270309"/>
            <a:ext cx="1513160" cy="413807"/>
          </a:xfrm>
          <a:prstGeom prst="rect">
            <a:avLst/>
          </a:prstGeom>
        </p:spPr>
      </p:pic>
      <p:sp>
        <p:nvSpPr>
          <p:cNvPr id="5" name="Rektangel 4">
            <a:extLst>
              <a:ext uri="{FF2B5EF4-FFF2-40B4-BE49-F238E27FC236}">
                <a16:creationId xmlns:a16="http://schemas.microsoft.com/office/drawing/2014/main" id="{5AF8D969-32BC-C9A9-E148-9EB3FFCA4CA9}"/>
              </a:ext>
            </a:extLst>
          </p:cNvPr>
          <p:cNvSpPr/>
          <p:nvPr userDrawn="1"/>
        </p:nvSpPr>
        <p:spPr>
          <a:xfrm>
            <a:off x="6349999" y="0"/>
            <a:ext cx="584200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sp>
        <p:nvSpPr>
          <p:cNvPr id="12" name="Titel 1">
            <a:extLst>
              <a:ext uri="{FF2B5EF4-FFF2-40B4-BE49-F238E27FC236}">
                <a16:creationId xmlns:a16="http://schemas.microsoft.com/office/drawing/2014/main" id="{973D1E55-D6A0-2ED2-0E75-D25603D75743}"/>
              </a:ext>
            </a:extLst>
          </p:cNvPr>
          <p:cNvSpPr>
            <a:spLocks noGrp="1"/>
          </p:cNvSpPr>
          <p:nvPr>
            <p:ph type="title" hasCustomPrompt="1"/>
          </p:nvPr>
        </p:nvSpPr>
        <p:spPr>
          <a:xfrm>
            <a:off x="928077" y="789391"/>
            <a:ext cx="4659923" cy="732937"/>
          </a:xfrm>
        </p:spPr>
        <p:txBody>
          <a:bodyPr>
            <a:normAutofit/>
          </a:bodyPr>
          <a:lstStyle>
            <a:lvl1pPr>
              <a:defRPr sz="2800" b="1" i="0">
                <a:solidFill>
                  <a:schemeClr val="accent5"/>
                </a:solidFill>
                <a:latin typeface="Aptos" panose="020B0004020202020204" pitchFamily="34" charset="0"/>
              </a:defRPr>
            </a:lvl1pPr>
          </a:lstStyle>
          <a:p>
            <a:r>
              <a:rPr lang="da-DK" dirty="0"/>
              <a:t>Overskrift</a:t>
            </a:r>
          </a:p>
        </p:txBody>
      </p:sp>
      <p:sp>
        <p:nvSpPr>
          <p:cNvPr id="2" name="Text Placeholder 2">
            <a:extLst>
              <a:ext uri="{FF2B5EF4-FFF2-40B4-BE49-F238E27FC236}">
                <a16:creationId xmlns:a16="http://schemas.microsoft.com/office/drawing/2014/main" id="{6FFAB5F7-4137-5EE3-18FF-22DC5B1344AA}"/>
              </a:ext>
            </a:extLst>
          </p:cNvPr>
          <p:cNvSpPr>
            <a:spLocks noGrp="1"/>
          </p:cNvSpPr>
          <p:nvPr>
            <p:ph idx="1"/>
          </p:nvPr>
        </p:nvSpPr>
        <p:spPr>
          <a:xfrm>
            <a:off x="928076" y="1774756"/>
            <a:ext cx="4659924"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pic>
        <p:nvPicPr>
          <p:cNvPr id="3" name="Grafik 2">
            <a:extLst>
              <a:ext uri="{FF2B5EF4-FFF2-40B4-BE49-F238E27FC236}">
                <a16:creationId xmlns:a16="http://schemas.microsoft.com/office/drawing/2014/main" id="{9E235893-6E4B-4BAD-6EB8-5210529ED1F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37065006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5_Punktopstilling billede">
    <p:bg>
      <p:bgPr>
        <a:solidFill>
          <a:schemeClr val="accent1"/>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5DE8B07-CE5A-3279-AD68-F06E8D7FEA1A}"/>
              </a:ext>
            </a:extLst>
          </p:cNvPr>
          <p:cNvSpPr/>
          <p:nvPr/>
        </p:nvSpPr>
        <p:spPr>
          <a:xfrm>
            <a:off x="6349997" y="0"/>
            <a:ext cx="5842003"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pic>
        <p:nvPicPr>
          <p:cNvPr id="8" name="Billede 7">
            <a:extLst>
              <a:ext uri="{FF2B5EF4-FFF2-40B4-BE49-F238E27FC236}">
                <a16:creationId xmlns:a16="http://schemas.microsoft.com/office/drawing/2014/main" id="{B5C92778-A844-92F0-0CA9-1E8CA4D15AD9}"/>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0437223" y="6270309"/>
            <a:ext cx="1513160" cy="413807"/>
          </a:xfrm>
          <a:prstGeom prst="rect">
            <a:avLst/>
          </a:prstGeom>
        </p:spPr>
      </p:pic>
      <p:sp>
        <p:nvSpPr>
          <p:cNvPr id="5" name="Rektangel 4">
            <a:extLst>
              <a:ext uri="{FF2B5EF4-FFF2-40B4-BE49-F238E27FC236}">
                <a16:creationId xmlns:a16="http://schemas.microsoft.com/office/drawing/2014/main" id="{5AF8D969-32BC-C9A9-E148-9EB3FFCA4CA9}"/>
              </a:ext>
            </a:extLst>
          </p:cNvPr>
          <p:cNvSpPr/>
          <p:nvPr userDrawn="1"/>
        </p:nvSpPr>
        <p:spPr>
          <a:xfrm>
            <a:off x="6349999" y="0"/>
            <a:ext cx="584200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sp>
        <p:nvSpPr>
          <p:cNvPr id="11" name="Text Placeholder 2">
            <a:extLst>
              <a:ext uri="{FF2B5EF4-FFF2-40B4-BE49-F238E27FC236}">
                <a16:creationId xmlns:a16="http://schemas.microsoft.com/office/drawing/2014/main" id="{41AB7E1B-4D90-ABE2-5F61-F63D68FE224F}"/>
              </a:ext>
            </a:extLst>
          </p:cNvPr>
          <p:cNvSpPr>
            <a:spLocks noGrp="1"/>
          </p:cNvSpPr>
          <p:nvPr>
            <p:ph idx="1"/>
          </p:nvPr>
        </p:nvSpPr>
        <p:spPr>
          <a:xfrm>
            <a:off x="928076" y="1774756"/>
            <a:ext cx="4659924"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1pPr>
            <a:lvl2pPr marL="742950" indent="-28575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2pPr>
            <a:lvl3pPr marL="1200150" indent="-28575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2" name="Titel 1">
            <a:extLst>
              <a:ext uri="{FF2B5EF4-FFF2-40B4-BE49-F238E27FC236}">
                <a16:creationId xmlns:a16="http://schemas.microsoft.com/office/drawing/2014/main" id="{973D1E55-D6A0-2ED2-0E75-D25603D75743}"/>
              </a:ext>
            </a:extLst>
          </p:cNvPr>
          <p:cNvSpPr>
            <a:spLocks noGrp="1"/>
          </p:cNvSpPr>
          <p:nvPr>
            <p:ph type="title" hasCustomPrompt="1"/>
          </p:nvPr>
        </p:nvSpPr>
        <p:spPr>
          <a:xfrm>
            <a:off x="928077" y="789391"/>
            <a:ext cx="4659923" cy="732937"/>
          </a:xfrm>
        </p:spPr>
        <p:txBody>
          <a:bodyPr>
            <a:normAutofit/>
          </a:bodyPr>
          <a:lstStyle>
            <a:lvl1pPr>
              <a:defRPr sz="2800" b="1" i="0">
                <a:solidFill>
                  <a:schemeClr val="tx2">
                    <a:lumMod val="20000"/>
                    <a:lumOff val="80000"/>
                  </a:schemeClr>
                </a:solidFill>
                <a:latin typeface="Aptos" panose="020B0004020202020204" pitchFamily="34" charset="0"/>
              </a:defRPr>
            </a:lvl1pPr>
          </a:lstStyle>
          <a:p>
            <a:r>
              <a:rPr lang="da-DK" dirty="0"/>
              <a:t>Overskrift</a:t>
            </a:r>
          </a:p>
        </p:txBody>
      </p:sp>
      <p:pic>
        <p:nvPicPr>
          <p:cNvPr id="4" name="Grafik 3">
            <a:extLst>
              <a:ext uri="{FF2B5EF4-FFF2-40B4-BE49-F238E27FC236}">
                <a16:creationId xmlns:a16="http://schemas.microsoft.com/office/drawing/2014/main" id="{5F8AF3BD-56BC-E9DD-E24C-8B73663CC5B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pic>
        <p:nvPicPr>
          <p:cNvPr id="13" name="Grafik 12">
            <a:extLst>
              <a:ext uri="{FF2B5EF4-FFF2-40B4-BE49-F238E27FC236}">
                <a16:creationId xmlns:a16="http://schemas.microsoft.com/office/drawing/2014/main" id="{76C626D6-8103-9CA8-F4A3-E87639D1681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16335884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6_Punktopstilling billede">
    <p:bg>
      <p:bgPr>
        <a:solidFill>
          <a:schemeClr val="accent3"/>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5DE8B07-CE5A-3279-AD68-F06E8D7FEA1A}"/>
              </a:ext>
            </a:extLst>
          </p:cNvPr>
          <p:cNvSpPr/>
          <p:nvPr/>
        </p:nvSpPr>
        <p:spPr>
          <a:xfrm>
            <a:off x="6349997" y="0"/>
            <a:ext cx="5842003"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pic>
        <p:nvPicPr>
          <p:cNvPr id="8" name="Billede 7">
            <a:extLst>
              <a:ext uri="{FF2B5EF4-FFF2-40B4-BE49-F238E27FC236}">
                <a16:creationId xmlns:a16="http://schemas.microsoft.com/office/drawing/2014/main" id="{B5C92778-A844-92F0-0CA9-1E8CA4D15AD9}"/>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0437223" y="6270309"/>
            <a:ext cx="1513160" cy="413807"/>
          </a:xfrm>
          <a:prstGeom prst="rect">
            <a:avLst/>
          </a:prstGeom>
        </p:spPr>
      </p:pic>
      <p:sp>
        <p:nvSpPr>
          <p:cNvPr id="5" name="Rektangel 4">
            <a:extLst>
              <a:ext uri="{FF2B5EF4-FFF2-40B4-BE49-F238E27FC236}">
                <a16:creationId xmlns:a16="http://schemas.microsoft.com/office/drawing/2014/main" id="{5AF8D969-32BC-C9A9-E148-9EB3FFCA4CA9}"/>
              </a:ext>
            </a:extLst>
          </p:cNvPr>
          <p:cNvSpPr/>
          <p:nvPr userDrawn="1"/>
        </p:nvSpPr>
        <p:spPr>
          <a:xfrm>
            <a:off x="6349999" y="0"/>
            <a:ext cx="584200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sp>
        <p:nvSpPr>
          <p:cNvPr id="11" name="Text Placeholder 2">
            <a:extLst>
              <a:ext uri="{FF2B5EF4-FFF2-40B4-BE49-F238E27FC236}">
                <a16:creationId xmlns:a16="http://schemas.microsoft.com/office/drawing/2014/main" id="{41AB7E1B-4D90-ABE2-5F61-F63D68FE224F}"/>
              </a:ext>
            </a:extLst>
          </p:cNvPr>
          <p:cNvSpPr>
            <a:spLocks noGrp="1"/>
          </p:cNvSpPr>
          <p:nvPr>
            <p:ph idx="1"/>
          </p:nvPr>
        </p:nvSpPr>
        <p:spPr>
          <a:xfrm>
            <a:off x="928076" y="1774756"/>
            <a:ext cx="4659924"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1pPr>
            <a:lvl2pPr marL="742950" indent="-28575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2pPr>
            <a:lvl3pPr marL="1200150" indent="-28575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2" name="Titel 1">
            <a:extLst>
              <a:ext uri="{FF2B5EF4-FFF2-40B4-BE49-F238E27FC236}">
                <a16:creationId xmlns:a16="http://schemas.microsoft.com/office/drawing/2014/main" id="{973D1E55-D6A0-2ED2-0E75-D25603D75743}"/>
              </a:ext>
            </a:extLst>
          </p:cNvPr>
          <p:cNvSpPr>
            <a:spLocks noGrp="1"/>
          </p:cNvSpPr>
          <p:nvPr>
            <p:ph type="title" hasCustomPrompt="1"/>
          </p:nvPr>
        </p:nvSpPr>
        <p:spPr>
          <a:xfrm>
            <a:off x="928077" y="789391"/>
            <a:ext cx="4659923" cy="732937"/>
          </a:xfrm>
        </p:spPr>
        <p:txBody>
          <a:bodyPr>
            <a:normAutofit/>
          </a:bodyPr>
          <a:lstStyle>
            <a:lvl1pPr>
              <a:defRPr sz="2800" b="1" i="0">
                <a:solidFill>
                  <a:schemeClr val="bg2">
                    <a:lumMod val="20000"/>
                    <a:lumOff val="80000"/>
                  </a:schemeClr>
                </a:solidFill>
                <a:latin typeface="Aptos" panose="020B0004020202020204" pitchFamily="34" charset="0"/>
              </a:defRPr>
            </a:lvl1pPr>
          </a:lstStyle>
          <a:p>
            <a:r>
              <a:rPr lang="da-DK" dirty="0"/>
              <a:t>Overskrift</a:t>
            </a:r>
          </a:p>
        </p:txBody>
      </p:sp>
      <p:pic>
        <p:nvPicPr>
          <p:cNvPr id="4" name="Grafik 3">
            <a:extLst>
              <a:ext uri="{FF2B5EF4-FFF2-40B4-BE49-F238E27FC236}">
                <a16:creationId xmlns:a16="http://schemas.microsoft.com/office/drawing/2014/main" id="{5F8AF3BD-56BC-E9DD-E24C-8B73663CC5B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pic>
        <p:nvPicPr>
          <p:cNvPr id="9" name="Grafik 8">
            <a:extLst>
              <a:ext uri="{FF2B5EF4-FFF2-40B4-BE49-F238E27FC236}">
                <a16:creationId xmlns:a16="http://schemas.microsoft.com/office/drawing/2014/main" id="{6E1545CF-B999-4AD0-B1BE-D2760129A1EB}"/>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3804436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7_Punktopstilling billede">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4BD61218-BEB7-0488-1E1E-971C3589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7584" y="424070"/>
            <a:ext cx="3972240" cy="3972240"/>
          </a:xfrm>
          <a:prstGeom prst="rect">
            <a:avLst/>
          </a:prstGeom>
        </p:spPr>
      </p:pic>
      <p:sp>
        <p:nvSpPr>
          <p:cNvPr id="3" name="Titel 1">
            <a:extLst>
              <a:ext uri="{FF2B5EF4-FFF2-40B4-BE49-F238E27FC236}">
                <a16:creationId xmlns:a16="http://schemas.microsoft.com/office/drawing/2014/main" id="{6D728A7A-8752-B5B5-7067-C5E65C5C39E8}"/>
              </a:ext>
            </a:extLst>
          </p:cNvPr>
          <p:cNvSpPr>
            <a:spLocks noGrp="1"/>
          </p:cNvSpPr>
          <p:nvPr>
            <p:ph type="title" hasCustomPrompt="1"/>
          </p:nvPr>
        </p:nvSpPr>
        <p:spPr>
          <a:xfrm>
            <a:off x="6424721" y="1415845"/>
            <a:ext cx="4318169" cy="608218"/>
          </a:xfrm>
        </p:spPr>
        <p:txBody>
          <a:bodyPr>
            <a:normAutofit/>
          </a:bodyPr>
          <a:lstStyle>
            <a:lvl1pPr>
              <a:defRPr sz="2800" b="1" i="0">
                <a:solidFill>
                  <a:schemeClr val="accent1"/>
                </a:solidFill>
                <a:latin typeface="Aptos" panose="020B0004020202020204" pitchFamily="34" charset="0"/>
              </a:defRPr>
            </a:lvl1pPr>
          </a:lstStyle>
          <a:p>
            <a:r>
              <a:rPr lang="da-DK"/>
              <a:t>Overskrift</a:t>
            </a:r>
          </a:p>
        </p:txBody>
      </p:sp>
      <p:sp>
        <p:nvSpPr>
          <p:cNvPr id="4" name="Pladsholder til tekst 15">
            <a:extLst>
              <a:ext uri="{FF2B5EF4-FFF2-40B4-BE49-F238E27FC236}">
                <a16:creationId xmlns:a16="http://schemas.microsoft.com/office/drawing/2014/main" id="{1C5B2ACC-D5E1-B466-1B2F-CC26595B7104}"/>
              </a:ext>
            </a:extLst>
          </p:cNvPr>
          <p:cNvSpPr>
            <a:spLocks noGrp="1"/>
          </p:cNvSpPr>
          <p:nvPr>
            <p:ph type="body" sz="quarter" idx="14"/>
          </p:nvPr>
        </p:nvSpPr>
        <p:spPr>
          <a:xfrm>
            <a:off x="6424721" y="2290763"/>
            <a:ext cx="4318169" cy="3694112"/>
          </a:xfrm>
        </p:spPr>
        <p:txBody>
          <a:bodyPr/>
          <a:lstStyle>
            <a:lvl1pPr>
              <a:buClr>
                <a:schemeClr val="accent2"/>
              </a:buClr>
              <a:defRPr sz="1600">
                <a:solidFill>
                  <a:schemeClr val="tx1"/>
                </a:solidFill>
                <a:latin typeface="Aptos" panose="020B0004020202020204" pitchFamily="34" charset="0"/>
              </a:defRPr>
            </a:lvl1pPr>
            <a:lvl2pPr>
              <a:buClr>
                <a:schemeClr val="accent2"/>
              </a:buClr>
              <a:defRPr sz="1600">
                <a:solidFill>
                  <a:schemeClr val="tx1"/>
                </a:solidFill>
                <a:latin typeface="Aptos" panose="020B0004020202020204" pitchFamily="34" charset="0"/>
              </a:defRPr>
            </a:lvl2pPr>
            <a:lvl3pPr>
              <a:buClr>
                <a:schemeClr val="accent2"/>
              </a:buClr>
              <a:defRPr sz="1100">
                <a:solidFill>
                  <a:schemeClr val="tx1"/>
                </a:solidFill>
                <a:latin typeface="Aptos" panose="020B0004020202020204" pitchFamily="34" charset="0"/>
              </a:defRPr>
            </a:lvl3pPr>
            <a:lvl4pPr>
              <a:buClr>
                <a:schemeClr val="accent2"/>
              </a:buClr>
              <a:defRPr sz="1100">
                <a:solidFill>
                  <a:schemeClr val="tx1"/>
                </a:solidFill>
                <a:latin typeface="Aptos" panose="020B0004020202020204" pitchFamily="34" charset="0"/>
              </a:defRPr>
            </a:lvl4pPr>
            <a:lvl5pPr>
              <a:buClr>
                <a:schemeClr val="accent2"/>
              </a:buClr>
              <a:defRPr sz="2000">
                <a:solidFill>
                  <a:schemeClr val="tx1"/>
                </a:solidFill>
                <a:latin typeface="Aptos" panose="020B0004020202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9" name="Grafik 8">
            <a:extLst>
              <a:ext uri="{FF2B5EF4-FFF2-40B4-BE49-F238E27FC236}">
                <a16:creationId xmlns:a16="http://schemas.microsoft.com/office/drawing/2014/main" id="{9420E8BE-AEAA-F34A-C4B9-433BA5268F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12" name="Pladsholder til billede 11">
            <a:extLst>
              <a:ext uri="{FF2B5EF4-FFF2-40B4-BE49-F238E27FC236}">
                <a16:creationId xmlns:a16="http://schemas.microsoft.com/office/drawing/2014/main" id="{670E8176-C23E-9716-9D76-8B30C9DA02AC}"/>
              </a:ext>
            </a:extLst>
          </p:cNvPr>
          <p:cNvSpPr>
            <a:spLocks noGrp="1"/>
          </p:cNvSpPr>
          <p:nvPr>
            <p:ph type="pic" sz="quarter" idx="15"/>
          </p:nvPr>
        </p:nvSpPr>
        <p:spPr>
          <a:xfrm>
            <a:off x="998536" y="1242495"/>
            <a:ext cx="4637916" cy="4637916"/>
          </a:xfrm>
          <a:prstGeom prst="ellipse">
            <a:avLst/>
          </a:prstGeom>
        </p:spPr>
        <p:txBody>
          <a:bodyPr/>
          <a:lstStyle/>
          <a:p>
            <a:endParaRPr lang="da-DK"/>
          </a:p>
        </p:txBody>
      </p:sp>
      <p:pic>
        <p:nvPicPr>
          <p:cNvPr id="14" name="Grafik 13">
            <a:extLst>
              <a:ext uri="{FF2B5EF4-FFF2-40B4-BE49-F238E27FC236}">
                <a16:creationId xmlns:a16="http://schemas.microsoft.com/office/drawing/2014/main" id="{176D658C-E821-CB15-78BB-5951DAE3FE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61494" y="5221357"/>
            <a:ext cx="3972240" cy="3972240"/>
          </a:xfrm>
          <a:prstGeom prst="rect">
            <a:avLst/>
          </a:prstGeom>
        </p:spPr>
      </p:pic>
    </p:spTree>
    <p:extLst>
      <p:ext uri="{BB962C8B-B14F-4D97-AF65-F5344CB8AC3E}">
        <p14:creationId xmlns:p14="http://schemas.microsoft.com/office/powerpoint/2010/main" val="18404729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Punktopstilling billede">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4BD61218-BEB7-0488-1E1E-971C3589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7584" y="424070"/>
            <a:ext cx="3972240" cy="3972240"/>
          </a:xfrm>
          <a:prstGeom prst="rect">
            <a:avLst/>
          </a:prstGeom>
        </p:spPr>
      </p:pic>
      <p:sp>
        <p:nvSpPr>
          <p:cNvPr id="3" name="Titel 1">
            <a:extLst>
              <a:ext uri="{FF2B5EF4-FFF2-40B4-BE49-F238E27FC236}">
                <a16:creationId xmlns:a16="http://schemas.microsoft.com/office/drawing/2014/main" id="{6D728A7A-8752-B5B5-7067-C5E65C5C39E8}"/>
              </a:ext>
            </a:extLst>
          </p:cNvPr>
          <p:cNvSpPr>
            <a:spLocks noGrp="1"/>
          </p:cNvSpPr>
          <p:nvPr>
            <p:ph type="title" hasCustomPrompt="1"/>
          </p:nvPr>
        </p:nvSpPr>
        <p:spPr>
          <a:xfrm>
            <a:off x="6424721" y="1415845"/>
            <a:ext cx="4318169" cy="608218"/>
          </a:xfrm>
        </p:spPr>
        <p:txBody>
          <a:bodyPr>
            <a:normAutofit/>
          </a:bodyPr>
          <a:lstStyle>
            <a:lvl1pPr>
              <a:defRPr sz="2800" b="1" i="0">
                <a:solidFill>
                  <a:schemeClr val="accent3"/>
                </a:solidFill>
                <a:latin typeface="Aptos" panose="020B0004020202020204" pitchFamily="34" charset="0"/>
              </a:defRPr>
            </a:lvl1pPr>
          </a:lstStyle>
          <a:p>
            <a:r>
              <a:rPr lang="da-DK" dirty="0"/>
              <a:t>Overskrift</a:t>
            </a:r>
          </a:p>
        </p:txBody>
      </p:sp>
      <p:sp>
        <p:nvSpPr>
          <p:cNvPr id="4" name="Pladsholder til tekst 15">
            <a:extLst>
              <a:ext uri="{FF2B5EF4-FFF2-40B4-BE49-F238E27FC236}">
                <a16:creationId xmlns:a16="http://schemas.microsoft.com/office/drawing/2014/main" id="{1C5B2ACC-D5E1-B466-1B2F-CC26595B7104}"/>
              </a:ext>
            </a:extLst>
          </p:cNvPr>
          <p:cNvSpPr>
            <a:spLocks noGrp="1"/>
          </p:cNvSpPr>
          <p:nvPr>
            <p:ph type="body" sz="quarter" idx="14"/>
          </p:nvPr>
        </p:nvSpPr>
        <p:spPr>
          <a:xfrm>
            <a:off x="6424721" y="2290763"/>
            <a:ext cx="4318169" cy="3694112"/>
          </a:xfrm>
        </p:spPr>
        <p:txBody>
          <a:bodyPr/>
          <a:lstStyle>
            <a:lvl1pPr>
              <a:buClr>
                <a:schemeClr val="accent4"/>
              </a:buClr>
              <a:defRPr sz="1600">
                <a:solidFill>
                  <a:schemeClr val="tx1"/>
                </a:solidFill>
                <a:latin typeface="Aptos" panose="020B0004020202020204" pitchFamily="34" charset="0"/>
              </a:defRPr>
            </a:lvl1pPr>
            <a:lvl2pPr>
              <a:buClr>
                <a:schemeClr val="accent4"/>
              </a:buClr>
              <a:defRPr sz="1600">
                <a:solidFill>
                  <a:schemeClr val="tx1"/>
                </a:solidFill>
                <a:latin typeface="Aptos" panose="020B0004020202020204" pitchFamily="34" charset="0"/>
              </a:defRPr>
            </a:lvl2pPr>
            <a:lvl3pPr>
              <a:buClr>
                <a:schemeClr val="accent4"/>
              </a:buClr>
              <a:defRPr sz="1100">
                <a:solidFill>
                  <a:schemeClr val="tx1"/>
                </a:solidFill>
                <a:latin typeface="Aptos" panose="020B0004020202020204" pitchFamily="34" charset="0"/>
              </a:defRPr>
            </a:lvl3pPr>
            <a:lvl4pPr>
              <a:buClr>
                <a:schemeClr val="accent4"/>
              </a:buClr>
              <a:defRPr sz="1100">
                <a:solidFill>
                  <a:schemeClr val="tx1"/>
                </a:solidFill>
                <a:latin typeface="Aptos" panose="020B0004020202020204" pitchFamily="34" charset="0"/>
              </a:defRPr>
            </a:lvl4pPr>
            <a:lvl5pPr>
              <a:buClr>
                <a:schemeClr val="accent4"/>
              </a:buClr>
              <a:defRPr sz="2000">
                <a:solidFill>
                  <a:schemeClr val="tx1"/>
                </a:solidFill>
                <a:latin typeface="Aptos" panose="020B0004020202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9" name="Grafik 8">
            <a:extLst>
              <a:ext uri="{FF2B5EF4-FFF2-40B4-BE49-F238E27FC236}">
                <a16:creationId xmlns:a16="http://schemas.microsoft.com/office/drawing/2014/main" id="{9420E8BE-AEAA-F34A-C4B9-433BA5268F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12" name="Pladsholder til billede 11">
            <a:extLst>
              <a:ext uri="{FF2B5EF4-FFF2-40B4-BE49-F238E27FC236}">
                <a16:creationId xmlns:a16="http://schemas.microsoft.com/office/drawing/2014/main" id="{670E8176-C23E-9716-9D76-8B30C9DA02AC}"/>
              </a:ext>
            </a:extLst>
          </p:cNvPr>
          <p:cNvSpPr>
            <a:spLocks noGrp="1"/>
          </p:cNvSpPr>
          <p:nvPr>
            <p:ph type="pic" sz="quarter" idx="15"/>
          </p:nvPr>
        </p:nvSpPr>
        <p:spPr>
          <a:xfrm>
            <a:off x="998536" y="1242495"/>
            <a:ext cx="4637916" cy="4637916"/>
          </a:xfrm>
          <a:prstGeom prst="ellipse">
            <a:avLst/>
          </a:prstGeom>
        </p:spPr>
        <p:txBody>
          <a:bodyPr/>
          <a:lstStyle/>
          <a:p>
            <a:endParaRPr lang="da-DK"/>
          </a:p>
        </p:txBody>
      </p:sp>
      <p:pic>
        <p:nvPicPr>
          <p:cNvPr id="14" name="Grafik 13">
            <a:extLst>
              <a:ext uri="{FF2B5EF4-FFF2-40B4-BE49-F238E27FC236}">
                <a16:creationId xmlns:a16="http://schemas.microsoft.com/office/drawing/2014/main" id="{176D658C-E821-CB15-78BB-5951DAE3FE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61494" y="5221357"/>
            <a:ext cx="3972240" cy="3972240"/>
          </a:xfrm>
          <a:prstGeom prst="rect">
            <a:avLst/>
          </a:prstGeom>
        </p:spPr>
      </p:pic>
    </p:spTree>
    <p:extLst>
      <p:ext uri="{BB962C8B-B14F-4D97-AF65-F5344CB8AC3E}">
        <p14:creationId xmlns:p14="http://schemas.microsoft.com/office/powerpoint/2010/main" val="3286630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Punktopstilling billede">
    <p:bg>
      <p:bgPr>
        <a:solidFill>
          <a:schemeClr val="accent3"/>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4BD61218-BEB7-0488-1E1E-971C3589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7584" y="424070"/>
            <a:ext cx="3972240" cy="3972240"/>
          </a:xfrm>
          <a:prstGeom prst="rect">
            <a:avLst/>
          </a:prstGeom>
        </p:spPr>
      </p:pic>
      <p:sp>
        <p:nvSpPr>
          <p:cNvPr id="3" name="Titel 1">
            <a:extLst>
              <a:ext uri="{FF2B5EF4-FFF2-40B4-BE49-F238E27FC236}">
                <a16:creationId xmlns:a16="http://schemas.microsoft.com/office/drawing/2014/main" id="{6D728A7A-8752-B5B5-7067-C5E65C5C39E8}"/>
              </a:ext>
            </a:extLst>
          </p:cNvPr>
          <p:cNvSpPr>
            <a:spLocks noGrp="1"/>
          </p:cNvSpPr>
          <p:nvPr>
            <p:ph type="title" hasCustomPrompt="1"/>
          </p:nvPr>
        </p:nvSpPr>
        <p:spPr>
          <a:xfrm>
            <a:off x="6424721" y="1415845"/>
            <a:ext cx="4318169" cy="608218"/>
          </a:xfrm>
        </p:spPr>
        <p:txBody>
          <a:bodyPr>
            <a:normAutofit/>
          </a:bodyPr>
          <a:lstStyle>
            <a:lvl1pPr>
              <a:defRPr sz="2800" b="1" i="0">
                <a:solidFill>
                  <a:schemeClr val="bg2">
                    <a:lumMod val="20000"/>
                    <a:lumOff val="80000"/>
                  </a:schemeClr>
                </a:solidFill>
                <a:latin typeface="Aptos" panose="020B0004020202020204" pitchFamily="34" charset="0"/>
              </a:defRPr>
            </a:lvl1pPr>
          </a:lstStyle>
          <a:p>
            <a:r>
              <a:rPr lang="da-DK" dirty="0"/>
              <a:t>Overskrift</a:t>
            </a:r>
          </a:p>
        </p:txBody>
      </p:sp>
      <p:sp>
        <p:nvSpPr>
          <p:cNvPr id="4" name="Pladsholder til tekst 15">
            <a:extLst>
              <a:ext uri="{FF2B5EF4-FFF2-40B4-BE49-F238E27FC236}">
                <a16:creationId xmlns:a16="http://schemas.microsoft.com/office/drawing/2014/main" id="{1C5B2ACC-D5E1-B466-1B2F-CC26595B7104}"/>
              </a:ext>
            </a:extLst>
          </p:cNvPr>
          <p:cNvSpPr>
            <a:spLocks noGrp="1"/>
          </p:cNvSpPr>
          <p:nvPr>
            <p:ph type="body" sz="quarter" idx="14"/>
          </p:nvPr>
        </p:nvSpPr>
        <p:spPr>
          <a:xfrm>
            <a:off x="6424721" y="2290763"/>
            <a:ext cx="4318169" cy="3694112"/>
          </a:xfrm>
        </p:spPr>
        <p:txBody>
          <a:bodyPr/>
          <a:lstStyle>
            <a:lvl1pPr>
              <a:buClr>
                <a:schemeClr val="accent4"/>
              </a:buClr>
              <a:defRPr sz="1600">
                <a:solidFill>
                  <a:schemeClr val="bg1"/>
                </a:solidFill>
                <a:latin typeface="Aptos" panose="020B0004020202020204" pitchFamily="34" charset="0"/>
              </a:defRPr>
            </a:lvl1pPr>
            <a:lvl2pPr>
              <a:buClr>
                <a:schemeClr val="accent4"/>
              </a:buClr>
              <a:defRPr sz="1600">
                <a:solidFill>
                  <a:schemeClr val="bg1"/>
                </a:solidFill>
                <a:latin typeface="Aptos" panose="020B0004020202020204" pitchFamily="34" charset="0"/>
              </a:defRPr>
            </a:lvl2pPr>
            <a:lvl3pPr>
              <a:buClr>
                <a:schemeClr val="accent4"/>
              </a:buClr>
              <a:defRPr sz="1100">
                <a:solidFill>
                  <a:schemeClr val="bg1"/>
                </a:solidFill>
                <a:latin typeface="Aptos" panose="020B0004020202020204" pitchFamily="34" charset="0"/>
              </a:defRPr>
            </a:lvl3pPr>
            <a:lvl4pPr>
              <a:buClr>
                <a:schemeClr val="accent4"/>
              </a:buClr>
              <a:defRPr sz="1100">
                <a:solidFill>
                  <a:schemeClr val="bg1"/>
                </a:solidFill>
                <a:latin typeface="Aptos" panose="020B0004020202020204" pitchFamily="34" charset="0"/>
              </a:defRPr>
            </a:lvl4pPr>
            <a:lvl5pPr>
              <a:buClr>
                <a:schemeClr val="accent4"/>
              </a:buClr>
              <a:defRPr sz="2000">
                <a:solidFill>
                  <a:schemeClr val="bg1"/>
                </a:solidFill>
                <a:latin typeface="Aptos" panose="020B0004020202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9" name="Grafik 8">
            <a:extLst>
              <a:ext uri="{FF2B5EF4-FFF2-40B4-BE49-F238E27FC236}">
                <a16:creationId xmlns:a16="http://schemas.microsoft.com/office/drawing/2014/main" id="{9420E8BE-AEAA-F34A-C4B9-433BA5268F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12" name="Pladsholder til billede 11">
            <a:extLst>
              <a:ext uri="{FF2B5EF4-FFF2-40B4-BE49-F238E27FC236}">
                <a16:creationId xmlns:a16="http://schemas.microsoft.com/office/drawing/2014/main" id="{670E8176-C23E-9716-9D76-8B30C9DA02AC}"/>
              </a:ext>
            </a:extLst>
          </p:cNvPr>
          <p:cNvSpPr>
            <a:spLocks noGrp="1"/>
          </p:cNvSpPr>
          <p:nvPr>
            <p:ph type="pic" sz="quarter" idx="15"/>
          </p:nvPr>
        </p:nvSpPr>
        <p:spPr>
          <a:xfrm>
            <a:off x="998536" y="1242495"/>
            <a:ext cx="4637916" cy="4637916"/>
          </a:xfrm>
          <a:prstGeom prst="ellipse">
            <a:avLst/>
          </a:prstGeom>
        </p:spPr>
        <p:txBody>
          <a:bodyPr/>
          <a:lstStyle/>
          <a:p>
            <a:endParaRPr lang="da-DK"/>
          </a:p>
        </p:txBody>
      </p:sp>
      <p:pic>
        <p:nvPicPr>
          <p:cNvPr id="14" name="Grafik 13">
            <a:extLst>
              <a:ext uri="{FF2B5EF4-FFF2-40B4-BE49-F238E27FC236}">
                <a16:creationId xmlns:a16="http://schemas.microsoft.com/office/drawing/2014/main" id="{176D658C-E821-CB15-78BB-5951DAE3FE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61494" y="5221357"/>
            <a:ext cx="3972240" cy="3972240"/>
          </a:xfrm>
          <a:prstGeom prst="rect">
            <a:avLst/>
          </a:prstGeom>
        </p:spPr>
      </p:pic>
    </p:spTree>
    <p:extLst>
      <p:ext uri="{BB962C8B-B14F-4D97-AF65-F5344CB8AC3E}">
        <p14:creationId xmlns:p14="http://schemas.microsoft.com/office/powerpoint/2010/main" val="16346027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9_Punktopstilling billede">
    <p:bg>
      <p:bgPr>
        <a:solidFill>
          <a:srgbClr val="DDEDD3"/>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4BD61218-BEB7-0488-1E1E-971C3589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7584" y="424070"/>
            <a:ext cx="3972240" cy="3972240"/>
          </a:xfrm>
          <a:prstGeom prst="rect">
            <a:avLst/>
          </a:prstGeom>
        </p:spPr>
      </p:pic>
      <p:sp>
        <p:nvSpPr>
          <p:cNvPr id="3" name="Titel 1">
            <a:extLst>
              <a:ext uri="{FF2B5EF4-FFF2-40B4-BE49-F238E27FC236}">
                <a16:creationId xmlns:a16="http://schemas.microsoft.com/office/drawing/2014/main" id="{6D728A7A-8752-B5B5-7067-C5E65C5C39E8}"/>
              </a:ext>
            </a:extLst>
          </p:cNvPr>
          <p:cNvSpPr>
            <a:spLocks noGrp="1"/>
          </p:cNvSpPr>
          <p:nvPr>
            <p:ph type="title" hasCustomPrompt="1"/>
          </p:nvPr>
        </p:nvSpPr>
        <p:spPr>
          <a:xfrm>
            <a:off x="6424721" y="1415845"/>
            <a:ext cx="4318169" cy="608218"/>
          </a:xfrm>
        </p:spPr>
        <p:txBody>
          <a:bodyPr>
            <a:normAutofit/>
          </a:bodyPr>
          <a:lstStyle>
            <a:lvl1pPr>
              <a:defRPr sz="2800" b="1" i="0">
                <a:solidFill>
                  <a:schemeClr val="accent5"/>
                </a:solidFill>
                <a:latin typeface="Aptos" panose="020B0004020202020204" pitchFamily="34" charset="0"/>
              </a:defRPr>
            </a:lvl1pPr>
          </a:lstStyle>
          <a:p>
            <a:r>
              <a:rPr lang="da-DK" dirty="0"/>
              <a:t>Overskrift</a:t>
            </a:r>
          </a:p>
        </p:txBody>
      </p:sp>
      <p:sp>
        <p:nvSpPr>
          <p:cNvPr id="4" name="Pladsholder til tekst 15">
            <a:extLst>
              <a:ext uri="{FF2B5EF4-FFF2-40B4-BE49-F238E27FC236}">
                <a16:creationId xmlns:a16="http://schemas.microsoft.com/office/drawing/2014/main" id="{1C5B2ACC-D5E1-B466-1B2F-CC26595B7104}"/>
              </a:ext>
            </a:extLst>
          </p:cNvPr>
          <p:cNvSpPr>
            <a:spLocks noGrp="1"/>
          </p:cNvSpPr>
          <p:nvPr>
            <p:ph type="body" sz="quarter" idx="14"/>
          </p:nvPr>
        </p:nvSpPr>
        <p:spPr>
          <a:xfrm>
            <a:off x="6424721" y="2290763"/>
            <a:ext cx="4318169" cy="3694112"/>
          </a:xfrm>
        </p:spPr>
        <p:txBody>
          <a:bodyPr/>
          <a:lstStyle>
            <a:lvl1pPr>
              <a:buClr>
                <a:schemeClr val="accent6"/>
              </a:buClr>
              <a:defRPr sz="1600">
                <a:solidFill>
                  <a:schemeClr val="tx1"/>
                </a:solidFill>
                <a:latin typeface="Aptos" panose="020B0004020202020204" pitchFamily="34" charset="0"/>
              </a:defRPr>
            </a:lvl1pPr>
            <a:lvl2pPr>
              <a:buClr>
                <a:schemeClr val="accent6"/>
              </a:buClr>
              <a:defRPr sz="1600">
                <a:solidFill>
                  <a:schemeClr val="tx1"/>
                </a:solidFill>
                <a:latin typeface="Aptos" panose="020B0004020202020204" pitchFamily="34" charset="0"/>
              </a:defRPr>
            </a:lvl2pPr>
            <a:lvl3pPr>
              <a:buClr>
                <a:schemeClr val="accent6"/>
              </a:buClr>
              <a:defRPr sz="1100">
                <a:solidFill>
                  <a:schemeClr val="tx1"/>
                </a:solidFill>
                <a:latin typeface="Aptos" panose="020B0004020202020204" pitchFamily="34" charset="0"/>
              </a:defRPr>
            </a:lvl3pPr>
            <a:lvl4pPr>
              <a:buClr>
                <a:schemeClr val="accent6"/>
              </a:buClr>
              <a:defRPr sz="1100">
                <a:solidFill>
                  <a:schemeClr val="tx1"/>
                </a:solidFill>
                <a:latin typeface="Aptos" panose="020B0004020202020204" pitchFamily="34" charset="0"/>
              </a:defRPr>
            </a:lvl4pPr>
            <a:lvl5pPr>
              <a:buClr>
                <a:schemeClr val="accent6"/>
              </a:buClr>
              <a:defRPr sz="2000">
                <a:solidFill>
                  <a:schemeClr val="tx1"/>
                </a:solidFill>
                <a:latin typeface="Aptos" panose="020B0004020202020204" pitchFamily="34" charset="0"/>
              </a:defRPr>
            </a:lvl5p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pic>
        <p:nvPicPr>
          <p:cNvPr id="9" name="Grafik 8">
            <a:extLst>
              <a:ext uri="{FF2B5EF4-FFF2-40B4-BE49-F238E27FC236}">
                <a16:creationId xmlns:a16="http://schemas.microsoft.com/office/drawing/2014/main" id="{9420E8BE-AEAA-F34A-C4B9-433BA5268F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12" name="Pladsholder til billede 11">
            <a:extLst>
              <a:ext uri="{FF2B5EF4-FFF2-40B4-BE49-F238E27FC236}">
                <a16:creationId xmlns:a16="http://schemas.microsoft.com/office/drawing/2014/main" id="{670E8176-C23E-9716-9D76-8B30C9DA02AC}"/>
              </a:ext>
            </a:extLst>
          </p:cNvPr>
          <p:cNvSpPr>
            <a:spLocks noGrp="1"/>
          </p:cNvSpPr>
          <p:nvPr>
            <p:ph type="pic" sz="quarter" idx="15"/>
          </p:nvPr>
        </p:nvSpPr>
        <p:spPr>
          <a:xfrm>
            <a:off x="998536" y="1242495"/>
            <a:ext cx="4637916" cy="4637916"/>
          </a:xfrm>
          <a:prstGeom prst="ellipse">
            <a:avLst/>
          </a:prstGeom>
        </p:spPr>
        <p:txBody>
          <a:bodyPr/>
          <a:lstStyle/>
          <a:p>
            <a:endParaRPr lang="da-DK"/>
          </a:p>
        </p:txBody>
      </p:sp>
      <p:pic>
        <p:nvPicPr>
          <p:cNvPr id="14" name="Grafik 13">
            <a:extLst>
              <a:ext uri="{FF2B5EF4-FFF2-40B4-BE49-F238E27FC236}">
                <a16:creationId xmlns:a16="http://schemas.microsoft.com/office/drawing/2014/main" id="{176D658C-E821-CB15-78BB-5951DAE3FE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61494" y="5221357"/>
            <a:ext cx="3972240" cy="3972240"/>
          </a:xfrm>
          <a:prstGeom prst="rect">
            <a:avLst/>
          </a:prstGeom>
        </p:spPr>
      </p:pic>
    </p:spTree>
    <p:extLst>
      <p:ext uri="{BB962C8B-B14F-4D97-AF65-F5344CB8AC3E}">
        <p14:creationId xmlns:p14="http://schemas.microsoft.com/office/powerpoint/2010/main" val="8216756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8_Punktopstilling billede">
    <p:bg>
      <p:bgPr>
        <a:solidFill>
          <a:schemeClr val="accent1"/>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4BD61218-BEB7-0488-1E1E-971C3589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649592" y="424070"/>
            <a:ext cx="3972240" cy="3972240"/>
          </a:xfrm>
          <a:prstGeom prst="rect">
            <a:avLst/>
          </a:prstGeom>
        </p:spPr>
      </p:pic>
      <p:pic>
        <p:nvPicPr>
          <p:cNvPr id="9" name="Grafik 8">
            <a:extLst>
              <a:ext uri="{FF2B5EF4-FFF2-40B4-BE49-F238E27FC236}">
                <a16:creationId xmlns:a16="http://schemas.microsoft.com/office/drawing/2014/main" id="{9420E8BE-AEAA-F34A-C4B9-433BA5268F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12" name="Pladsholder til billede 11">
            <a:extLst>
              <a:ext uri="{FF2B5EF4-FFF2-40B4-BE49-F238E27FC236}">
                <a16:creationId xmlns:a16="http://schemas.microsoft.com/office/drawing/2014/main" id="{670E8176-C23E-9716-9D76-8B30C9DA02AC}"/>
              </a:ext>
            </a:extLst>
          </p:cNvPr>
          <p:cNvSpPr>
            <a:spLocks noGrp="1"/>
          </p:cNvSpPr>
          <p:nvPr>
            <p:ph type="pic" sz="quarter" idx="15"/>
          </p:nvPr>
        </p:nvSpPr>
        <p:spPr>
          <a:xfrm>
            <a:off x="6339161" y="1242495"/>
            <a:ext cx="4637916" cy="4637916"/>
          </a:xfrm>
          <a:prstGeom prst="ellipse">
            <a:avLst/>
          </a:prstGeom>
        </p:spPr>
        <p:txBody>
          <a:bodyPr/>
          <a:lstStyle/>
          <a:p>
            <a:endParaRPr lang="da-DK"/>
          </a:p>
        </p:txBody>
      </p:sp>
      <p:pic>
        <p:nvPicPr>
          <p:cNvPr id="14" name="Grafik 13">
            <a:extLst>
              <a:ext uri="{FF2B5EF4-FFF2-40B4-BE49-F238E27FC236}">
                <a16:creationId xmlns:a16="http://schemas.microsoft.com/office/drawing/2014/main" id="{176D658C-E821-CB15-78BB-5951DAE3FE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61494" y="5221357"/>
            <a:ext cx="3972240" cy="3972240"/>
          </a:xfrm>
          <a:prstGeom prst="rect">
            <a:avLst/>
          </a:prstGeom>
        </p:spPr>
      </p:pic>
      <p:sp>
        <p:nvSpPr>
          <p:cNvPr id="8" name="Titel 1">
            <a:extLst>
              <a:ext uri="{FF2B5EF4-FFF2-40B4-BE49-F238E27FC236}">
                <a16:creationId xmlns:a16="http://schemas.microsoft.com/office/drawing/2014/main" id="{42BB3F3D-57A6-D4E7-D6F6-7160BA0F8CA4}"/>
              </a:ext>
            </a:extLst>
          </p:cNvPr>
          <p:cNvSpPr>
            <a:spLocks noGrp="1"/>
          </p:cNvSpPr>
          <p:nvPr>
            <p:ph type="title" hasCustomPrompt="1"/>
          </p:nvPr>
        </p:nvSpPr>
        <p:spPr>
          <a:xfrm>
            <a:off x="1236733" y="1415845"/>
            <a:ext cx="4318169" cy="608218"/>
          </a:xfrm>
        </p:spPr>
        <p:txBody>
          <a:bodyPr>
            <a:normAutofit/>
          </a:bodyPr>
          <a:lstStyle>
            <a:lvl1pPr>
              <a:defRPr sz="2800" b="1" i="0">
                <a:solidFill>
                  <a:schemeClr val="tx2">
                    <a:lumMod val="20000"/>
                    <a:lumOff val="80000"/>
                  </a:schemeClr>
                </a:solidFill>
                <a:latin typeface="Aptos" panose="020B0004020202020204" pitchFamily="34" charset="0"/>
              </a:defRPr>
            </a:lvl1pPr>
          </a:lstStyle>
          <a:p>
            <a:r>
              <a:rPr lang="da-DK"/>
              <a:t>Overskrift</a:t>
            </a:r>
          </a:p>
        </p:txBody>
      </p:sp>
      <p:sp>
        <p:nvSpPr>
          <p:cNvPr id="10" name="Pladsholder til tekst 15">
            <a:extLst>
              <a:ext uri="{FF2B5EF4-FFF2-40B4-BE49-F238E27FC236}">
                <a16:creationId xmlns:a16="http://schemas.microsoft.com/office/drawing/2014/main" id="{C9FB5FEE-827E-A546-3134-BA26D50479CA}"/>
              </a:ext>
            </a:extLst>
          </p:cNvPr>
          <p:cNvSpPr>
            <a:spLocks noGrp="1"/>
          </p:cNvSpPr>
          <p:nvPr>
            <p:ph type="body" sz="quarter" idx="14"/>
          </p:nvPr>
        </p:nvSpPr>
        <p:spPr>
          <a:xfrm>
            <a:off x="1236733" y="2290763"/>
            <a:ext cx="4318169" cy="3694112"/>
          </a:xfrm>
        </p:spPr>
        <p:txBody>
          <a:bodyPr/>
          <a:lstStyle>
            <a:lvl1pPr>
              <a:buClr>
                <a:schemeClr val="accent2"/>
              </a:buClr>
              <a:defRPr sz="1600">
                <a:solidFill>
                  <a:schemeClr val="bg1"/>
                </a:solidFill>
                <a:latin typeface="Aptos" panose="020B0004020202020204" pitchFamily="34" charset="0"/>
              </a:defRPr>
            </a:lvl1pPr>
            <a:lvl2pPr>
              <a:buClr>
                <a:schemeClr val="accent2"/>
              </a:buClr>
              <a:defRPr sz="1600">
                <a:solidFill>
                  <a:schemeClr val="bg1"/>
                </a:solidFill>
                <a:latin typeface="Aptos" panose="020B0004020202020204" pitchFamily="34" charset="0"/>
              </a:defRPr>
            </a:lvl2pPr>
            <a:lvl3pPr>
              <a:buClr>
                <a:schemeClr val="accent2"/>
              </a:buClr>
              <a:defRPr sz="1100">
                <a:solidFill>
                  <a:schemeClr val="bg1"/>
                </a:solidFill>
                <a:latin typeface="Aptos" panose="020B0004020202020204" pitchFamily="34" charset="0"/>
              </a:defRPr>
            </a:lvl3pPr>
            <a:lvl4pPr>
              <a:buClr>
                <a:schemeClr val="accent2"/>
              </a:buClr>
              <a:defRPr sz="1100">
                <a:solidFill>
                  <a:schemeClr val="bg1"/>
                </a:solidFill>
                <a:latin typeface="Aptos" panose="020B0004020202020204" pitchFamily="34" charset="0"/>
              </a:defRPr>
            </a:lvl4pPr>
            <a:lvl5pPr>
              <a:buClr>
                <a:schemeClr val="accent2"/>
              </a:buClr>
              <a:defRPr sz="2000">
                <a:solidFill>
                  <a:schemeClr val="bg1"/>
                </a:solidFill>
                <a:latin typeface="Aptos" panose="020B0004020202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6162273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0_Punktopstilling billede">
    <p:bg>
      <p:bgPr>
        <a:solidFill>
          <a:schemeClr val="accent3"/>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4BD61218-BEB7-0488-1E1E-971C3589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649592" y="424070"/>
            <a:ext cx="3972240" cy="3972240"/>
          </a:xfrm>
          <a:prstGeom prst="rect">
            <a:avLst/>
          </a:prstGeom>
        </p:spPr>
      </p:pic>
      <p:pic>
        <p:nvPicPr>
          <p:cNvPr id="9" name="Grafik 8">
            <a:extLst>
              <a:ext uri="{FF2B5EF4-FFF2-40B4-BE49-F238E27FC236}">
                <a16:creationId xmlns:a16="http://schemas.microsoft.com/office/drawing/2014/main" id="{9420E8BE-AEAA-F34A-C4B9-433BA5268F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12" name="Pladsholder til billede 11">
            <a:extLst>
              <a:ext uri="{FF2B5EF4-FFF2-40B4-BE49-F238E27FC236}">
                <a16:creationId xmlns:a16="http://schemas.microsoft.com/office/drawing/2014/main" id="{670E8176-C23E-9716-9D76-8B30C9DA02AC}"/>
              </a:ext>
            </a:extLst>
          </p:cNvPr>
          <p:cNvSpPr>
            <a:spLocks noGrp="1"/>
          </p:cNvSpPr>
          <p:nvPr>
            <p:ph type="pic" sz="quarter" idx="15"/>
          </p:nvPr>
        </p:nvSpPr>
        <p:spPr>
          <a:xfrm>
            <a:off x="6339161" y="1242495"/>
            <a:ext cx="4637916" cy="4637916"/>
          </a:xfrm>
          <a:prstGeom prst="ellipse">
            <a:avLst/>
          </a:prstGeom>
        </p:spPr>
        <p:txBody>
          <a:bodyPr/>
          <a:lstStyle/>
          <a:p>
            <a:endParaRPr lang="da-DK"/>
          </a:p>
        </p:txBody>
      </p:sp>
      <p:pic>
        <p:nvPicPr>
          <p:cNvPr id="14" name="Grafik 13">
            <a:extLst>
              <a:ext uri="{FF2B5EF4-FFF2-40B4-BE49-F238E27FC236}">
                <a16:creationId xmlns:a16="http://schemas.microsoft.com/office/drawing/2014/main" id="{176D658C-E821-CB15-78BB-5951DAE3FE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61494" y="5221357"/>
            <a:ext cx="3972240" cy="3972240"/>
          </a:xfrm>
          <a:prstGeom prst="rect">
            <a:avLst/>
          </a:prstGeom>
        </p:spPr>
      </p:pic>
      <p:sp>
        <p:nvSpPr>
          <p:cNvPr id="8" name="Titel 1">
            <a:extLst>
              <a:ext uri="{FF2B5EF4-FFF2-40B4-BE49-F238E27FC236}">
                <a16:creationId xmlns:a16="http://schemas.microsoft.com/office/drawing/2014/main" id="{42BB3F3D-57A6-D4E7-D6F6-7160BA0F8CA4}"/>
              </a:ext>
            </a:extLst>
          </p:cNvPr>
          <p:cNvSpPr>
            <a:spLocks noGrp="1"/>
          </p:cNvSpPr>
          <p:nvPr>
            <p:ph type="title" hasCustomPrompt="1"/>
          </p:nvPr>
        </p:nvSpPr>
        <p:spPr>
          <a:xfrm>
            <a:off x="1236733" y="1415845"/>
            <a:ext cx="4318169" cy="608218"/>
          </a:xfrm>
        </p:spPr>
        <p:txBody>
          <a:bodyPr>
            <a:normAutofit/>
          </a:bodyPr>
          <a:lstStyle>
            <a:lvl1pPr>
              <a:defRPr sz="2800" b="1" i="0">
                <a:solidFill>
                  <a:schemeClr val="bg2">
                    <a:lumMod val="20000"/>
                    <a:lumOff val="80000"/>
                  </a:schemeClr>
                </a:solidFill>
                <a:latin typeface="Aptos" panose="020B0004020202020204" pitchFamily="34" charset="0"/>
              </a:defRPr>
            </a:lvl1pPr>
          </a:lstStyle>
          <a:p>
            <a:r>
              <a:rPr lang="da-DK"/>
              <a:t>Overskrift</a:t>
            </a:r>
          </a:p>
        </p:txBody>
      </p:sp>
      <p:sp>
        <p:nvSpPr>
          <p:cNvPr id="10" name="Pladsholder til tekst 15">
            <a:extLst>
              <a:ext uri="{FF2B5EF4-FFF2-40B4-BE49-F238E27FC236}">
                <a16:creationId xmlns:a16="http://schemas.microsoft.com/office/drawing/2014/main" id="{C9FB5FEE-827E-A546-3134-BA26D50479CA}"/>
              </a:ext>
            </a:extLst>
          </p:cNvPr>
          <p:cNvSpPr>
            <a:spLocks noGrp="1"/>
          </p:cNvSpPr>
          <p:nvPr>
            <p:ph type="body" sz="quarter" idx="14"/>
          </p:nvPr>
        </p:nvSpPr>
        <p:spPr>
          <a:xfrm>
            <a:off x="1236733" y="2290763"/>
            <a:ext cx="4318169" cy="3694112"/>
          </a:xfrm>
        </p:spPr>
        <p:txBody>
          <a:bodyPr/>
          <a:lstStyle>
            <a:lvl1pPr>
              <a:buClr>
                <a:schemeClr val="accent4"/>
              </a:buClr>
              <a:defRPr sz="1600">
                <a:solidFill>
                  <a:schemeClr val="bg1"/>
                </a:solidFill>
                <a:latin typeface="Aptos" panose="020B0004020202020204" pitchFamily="34" charset="0"/>
              </a:defRPr>
            </a:lvl1pPr>
            <a:lvl2pPr>
              <a:buClr>
                <a:schemeClr val="accent4"/>
              </a:buClr>
              <a:defRPr sz="1600">
                <a:solidFill>
                  <a:schemeClr val="bg1"/>
                </a:solidFill>
                <a:latin typeface="Aptos" panose="020B0004020202020204" pitchFamily="34" charset="0"/>
              </a:defRPr>
            </a:lvl2pPr>
            <a:lvl3pPr>
              <a:buClr>
                <a:schemeClr val="accent4"/>
              </a:buClr>
              <a:defRPr sz="1100">
                <a:solidFill>
                  <a:schemeClr val="bg1"/>
                </a:solidFill>
                <a:latin typeface="Aptos" panose="020B0004020202020204" pitchFamily="34" charset="0"/>
              </a:defRPr>
            </a:lvl3pPr>
            <a:lvl4pPr>
              <a:buClr>
                <a:schemeClr val="accent4"/>
              </a:buClr>
              <a:defRPr sz="1100">
                <a:solidFill>
                  <a:schemeClr val="bg1"/>
                </a:solidFill>
                <a:latin typeface="Aptos" panose="020B0004020202020204" pitchFamily="34" charset="0"/>
              </a:defRPr>
            </a:lvl4pPr>
            <a:lvl5pPr>
              <a:buClr>
                <a:schemeClr val="accent4"/>
              </a:buClr>
              <a:defRPr sz="2000">
                <a:solidFill>
                  <a:schemeClr val="bg1"/>
                </a:solidFill>
                <a:latin typeface="Aptos" panose="020B0004020202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837150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3_Titelslide">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12950"/>
            <a:ext cx="5868338" cy="5868338"/>
          </a:xfrm>
          <a:prstGeom prst="rect">
            <a:avLst/>
          </a:prstGeom>
        </p:spPr>
      </p:pic>
      <p:sp>
        <p:nvSpPr>
          <p:cNvPr id="7" name="Subtitle 2">
            <a:extLst>
              <a:ext uri="{FF2B5EF4-FFF2-40B4-BE49-F238E27FC236}">
                <a16:creationId xmlns:a16="http://schemas.microsoft.com/office/drawing/2014/main" id="{D547E839-A414-2BA2-8788-686DE5998CBC}"/>
              </a:ext>
            </a:extLst>
          </p:cNvPr>
          <p:cNvSpPr>
            <a:spLocks noGrp="1"/>
          </p:cNvSpPr>
          <p:nvPr>
            <p:ph type="subTitle" idx="1"/>
          </p:nvPr>
        </p:nvSpPr>
        <p:spPr>
          <a:xfrm>
            <a:off x="1524000" y="3730873"/>
            <a:ext cx="9144000" cy="1655762"/>
          </a:xfrm>
        </p:spPr>
        <p:txBody>
          <a:bodyPr>
            <a:normAutofit/>
          </a:bodyPr>
          <a:lstStyle>
            <a:lvl1pPr marL="0" indent="0" algn="ctr">
              <a:buNone/>
              <a:defRPr sz="2000" b="1" i="0" baseline="0">
                <a:solidFill>
                  <a:schemeClr val="tx1"/>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8" name="Title Placeholder 1">
            <a:extLst>
              <a:ext uri="{FF2B5EF4-FFF2-40B4-BE49-F238E27FC236}">
                <a16:creationId xmlns:a16="http://schemas.microsoft.com/office/drawing/2014/main" id="{A7D3F01D-89AA-11B4-A288-17DF34992488}"/>
              </a:ext>
            </a:extLst>
          </p:cNvPr>
          <p:cNvSpPr>
            <a:spLocks noGrp="1"/>
          </p:cNvSpPr>
          <p:nvPr>
            <p:ph type="title" hasCustomPrompt="1"/>
          </p:nvPr>
        </p:nvSpPr>
        <p:spPr>
          <a:xfrm>
            <a:off x="838200" y="2208049"/>
            <a:ext cx="10515601" cy="2009802"/>
          </a:xfrm>
          <a:prstGeom prst="rect">
            <a:avLst/>
          </a:prstGeom>
        </p:spPr>
        <p:txBody>
          <a:bodyPr vert="horz" lIns="91440" tIns="45720" rIns="91440" bIns="45720" rtlCol="0" anchor="ctr">
            <a:normAutofit/>
          </a:bodyPr>
          <a:lstStyle>
            <a:lvl1pPr algn="ctr">
              <a:defRPr sz="4800" b="1" i="0">
                <a:solidFill>
                  <a:schemeClr val="tx1"/>
                </a:solidFill>
                <a:latin typeface="Aptos" panose="020B0004020202020204" pitchFamily="34" charset="0"/>
              </a:defRPr>
            </a:lvl1pPr>
          </a:lstStyle>
          <a:p>
            <a:r>
              <a:rPr lang="da-DK" dirty="0" err="1"/>
              <a:t>Breakerslide</a:t>
            </a:r>
            <a:endParaRPr lang="en-US" dirty="0"/>
          </a:p>
        </p:txBody>
      </p:sp>
      <p:pic>
        <p:nvPicPr>
          <p:cNvPr id="17" name="Grafik 16">
            <a:extLst>
              <a:ext uri="{FF2B5EF4-FFF2-40B4-BE49-F238E27FC236}">
                <a16:creationId xmlns:a16="http://schemas.microsoft.com/office/drawing/2014/main" id="{3E584B48-58E5-47BC-88DE-28C65883079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2740050983"/>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6_Titelslide">
    <p:bg>
      <p:bgPr>
        <a:solidFill>
          <a:schemeClr val="accent3"/>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26203"/>
            <a:ext cx="5868338" cy="5868338"/>
          </a:xfrm>
          <a:prstGeom prst="rect">
            <a:avLst/>
          </a:prstGeom>
        </p:spPr>
      </p:pic>
      <p:sp>
        <p:nvSpPr>
          <p:cNvPr id="7" name="Subtitle 2">
            <a:extLst>
              <a:ext uri="{FF2B5EF4-FFF2-40B4-BE49-F238E27FC236}">
                <a16:creationId xmlns:a16="http://schemas.microsoft.com/office/drawing/2014/main" id="{D547E839-A414-2BA2-8788-686DE5998CBC}"/>
              </a:ext>
            </a:extLst>
          </p:cNvPr>
          <p:cNvSpPr>
            <a:spLocks noGrp="1"/>
          </p:cNvSpPr>
          <p:nvPr>
            <p:ph type="subTitle" idx="1"/>
          </p:nvPr>
        </p:nvSpPr>
        <p:spPr>
          <a:xfrm>
            <a:off x="1524000" y="3730873"/>
            <a:ext cx="9144000" cy="1655762"/>
          </a:xfrm>
        </p:spPr>
        <p:txBody>
          <a:bodyPr>
            <a:normAutofit/>
          </a:bodyPr>
          <a:lstStyle>
            <a:lvl1pPr marL="0" indent="0" algn="ctr">
              <a:buNone/>
              <a:defRPr sz="2000" b="1" i="0" baseline="0">
                <a:solidFill>
                  <a:schemeClr val="bg2">
                    <a:lumMod val="20000"/>
                    <a:lumOff val="80000"/>
                  </a:schemeClr>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8" name="Title Placeholder 1">
            <a:extLst>
              <a:ext uri="{FF2B5EF4-FFF2-40B4-BE49-F238E27FC236}">
                <a16:creationId xmlns:a16="http://schemas.microsoft.com/office/drawing/2014/main" id="{A7D3F01D-89AA-11B4-A288-17DF34992488}"/>
              </a:ext>
            </a:extLst>
          </p:cNvPr>
          <p:cNvSpPr>
            <a:spLocks noGrp="1"/>
          </p:cNvSpPr>
          <p:nvPr>
            <p:ph type="title" hasCustomPrompt="1"/>
          </p:nvPr>
        </p:nvSpPr>
        <p:spPr>
          <a:xfrm>
            <a:off x="838200" y="2208049"/>
            <a:ext cx="10515601" cy="2009802"/>
          </a:xfrm>
          <a:prstGeom prst="rect">
            <a:avLst/>
          </a:prstGeom>
        </p:spPr>
        <p:txBody>
          <a:bodyPr vert="horz" lIns="91440" tIns="45720" rIns="91440" bIns="45720" rtlCol="0" anchor="ctr">
            <a:normAutofit/>
          </a:bodyPr>
          <a:lstStyle>
            <a:lvl1pPr algn="ctr">
              <a:defRPr sz="4800" b="1" i="0">
                <a:solidFill>
                  <a:schemeClr val="bg1"/>
                </a:solidFill>
                <a:latin typeface="Aptos" panose="020B0004020202020204" pitchFamily="34" charset="0"/>
              </a:defRPr>
            </a:lvl1pPr>
          </a:lstStyle>
          <a:p>
            <a:r>
              <a:rPr lang="da-DK" dirty="0" err="1"/>
              <a:t>Breakerslide</a:t>
            </a:r>
            <a:endParaRPr lang="en-US" dirty="0"/>
          </a:p>
        </p:txBody>
      </p:sp>
      <p:pic>
        <p:nvPicPr>
          <p:cNvPr id="17" name="Grafik 16">
            <a:extLst>
              <a:ext uri="{FF2B5EF4-FFF2-40B4-BE49-F238E27FC236}">
                <a16:creationId xmlns:a16="http://schemas.microsoft.com/office/drawing/2014/main" id="{3E584B48-58E5-47BC-88DE-28C65883079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834360649"/>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Titelslide">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12950"/>
            <a:ext cx="5868338" cy="5868338"/>
          </a:xfrm>
          <a:prstGeom prst="rect">
            <a:avLst/>
          </a:prstGeom>
        </p:spPr>
      </p:pic>
      <p:pic>
        <p:nvPicPr>
          <p:cNvPr id="2" name="Grafik 1">
            <a:extLst>
              <a:ext uri="{FF2B5EF4-FFF2-40B4-BE49-F238E27FC236}">
                <a16:creationId xmlns:a16="http://schemas.microsoft.com/office/drawing/2014/main" id="{6776D85B-6EA4-C62C-0514-B5F4B72BB9D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7" name="Subtitle 2">
            <a:extLst>
              <a:ext uri="{FF2B5EF4-FFF2-40B4-BE49-F238E27FC236}">
                <a16:creationId xmlns:a16="http://schemas.microsoft.com/office/drawing/2014/main" id="{D3A40C38-2762-2689-A7BE-13A467EC937B}"/>
              </a:ext>
            </a:extLst>
          </p:cNvPr>
          <p:cNvSpPr>
            <a:spLocks noGrp="1"/>
          </p:cNvSpPr>
          <p:nvPr>
            <p:ph type="subTitle" idx="1"/>
          </p:nvPr>
        </p:nvSpPr>
        <p:spPr>
          <a:xfrm>
            <a:off x="1524000" y="3730873"/>
            <a:ext cx="9144000" cy="1655762"/>
          </a:xfrm>
        </p:spPr>
        <p:txBody>
          <a:bodyPr>
            <a:normAutofit/>
          </a:bodyPr>
          <a:lstStyle>
            <a:lvl1pPr marL="0" indent="0" algn="ctr">
              <a:buNone/>
              <a:defRPr sz="2000" b="1" i="0" baseline="0">
                <a:solidFill>
                  <a:schemeClr val="tx1"/>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8" name="Title Placeholder 1">
            <a:extLst>
              <a:ext uri="{FF2B5EF4-FFF2-40B4-BE49-F238E27FC236}">
                <a16:creationId xmlns:a16="http://schemas.microsoft.com/office/drawing/2014/main" id="{4EE986E4-2D78-5F41-0960-E23CBFB0CA41}"/>
              </a:ext>
            </a:extLst>
          </p:cNvPr>
          <p:cNvSpPr>
            <a:spLocks noGrp="1"/>
          </p:cNvSpPr>
          <p:nvPr>
            <p:ph type="title" hasCustomPrompt="1"/>
          </p:nvPr>
        </p:nvSpPr>
        <p:spPr>
          <a:xfrm>
            <a:off x="838200" y="2208049"/>
            <a:ext cx="10515601" cy="2009802"/>
          </a:xfrm>
          <a:prstGeom prst="rect">
            <a:avLst/>
          </a:prstGeom>
        </p:spPr>
        <p:txBody>
          <a:bodyPr vert="horz" lIns="91440" tIns="45720" rIns="91440" bIns="45720" rtlCol="0" anchor="ctr">
            <a:normAutofit/>
          </a:bodyPr>
          <a:lstStyle>
            <a:lvl1pPr algn="ctr">
              <a:defRPr sz="4800" b="1" i="0">
                <a:solidFill>
                  <a:schemeClr val="tx1"/>
                </a:solidFill>
                <a:latin typeface="Aptos" panose="020B0004020202020204" pitchFamily="34" charset="0"/>
              </a:defRPr>
            </a:lvl1pPr>
          </a:lstStyle>
          <a:p>
            <a:r>
              <a:rPr lang="da-DK" dirty="0" err="1"/>
              <a:t>Breakerslide</a:t>
            </a:r>
            <a:endParaRPr lang="en-US" dirty="0"/>
          </a:p>
        </p:txBody>
      </p:sp>
    </p:spTree>
    <p:extLst>
      <p:ext uri="{BB962C8B-B14F-4D97-AF65-F5344CB8AC3E}">
        <p14:creationId xmlns:p14="http://schemas.microsoft.com/office/powerpoint/2010/main" val="3630901890"/>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_Titelslide">
    <p:bg>
      <p:bgPr>
        <a:solidFill>
          <a:schemeClr val="accent1"/>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12950"/>
            <a:ext cx="5868338" cy="5868338"/>
          </a:xfrm>
          <a:prstGeom prst="rect">
            <a:avLst/>
          </a:prstGeom>
        </p:spPr>
      </p:pic>
      <p:sp>
        <p:nvSpPr>
          <p:cNvPr id="3" name="Subtitle 2">
            <a:extLst>
              <a:ext uri="{FF2B5EF4-FFF2-40B4-BE49-F238E27FC236}">
                <a16:creationId xmlns:a16="http://schemas.microsoft.com/office/drawing/2014/main" id="{B44C621D-57BE-5419-8EBE-CB937978F9B8}"/>
              </a:ext>
            </a:extLst>
          </p:cNvPr>
          <p:cNvSpPr>
            <a:spLocks noGrp="1"/>
          </p:cNvSpPr>
          <p:nvPr>
            <p:ph type="subTitle" idx="1"/>
          </p:nvPr>
        </p:nvSpPr>
        <p:spPr>
          <a:xfrm>
            <a:off x="1524000" y="3730873"/>
            <a:ext cx="9144000" cy="1655762"/>
          </a:xfrm>
        </p:spPr>
        <p:txBody>
          <a:bodyPr>
            <a:normAutofit/>
          </a:bodyPr>
          <a:lstStyle>
            <a:lvl1pPr marL="0" indent="0" algn="ctr">
              <a:buNone/>
              <a:defRPr sz="2000" b="1" i="0" baseline="0">
                <a:solidFill>
                  <a:schemeClr val="tx2">
                    <a:lumMod val="20000"/>
                    <a:lumOff val="80000"/>
                  </a:schemeClr>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Title Placeholder 1">
            <a:extLst>
              <a:ext uri="{FF2B5EF4-FFF2-40B4-BE49-F238E27FC236}">
                <a16:creationId xmlns:a16="http://schemas.microsoft.com/office/drawing/2014/main" id="{6173FA7C-811B-67DF-9352-8156AE605732}"/>
              </a:ext>
            </a:extLst>
          </p:cNvPr>
          <p:cNvSpPr>
            <a:spLocks noGrp="1"/>
          </p:cNvSpPr>
          <p:nvPr>
            <p:ph type="title" hasCustomPrompt="1"/>
          </p:nvPr>
        </p:nvSpPr>
        <p:spPr>
          <a:xfrm>
            <a:off x="838200" y="2208049"/>
            <a:ext cx="10515601" cy="2009802"/>
          </a:xfrm>
          <a:prstGeom prst="rect">
            <a:avLst/>
          </a:prstGeom>
        </p:spPr>
        <p:txBody>
          <a:bodyPr vert="horz" lIns="91440" tIns="45720" rIns="91440" bIns="45720" rtlCol="0" anchor="ctr">
            <a:normAutofit/>
          </a:bodyPr>
          <a:lstStyle>
            <a:lvl1pPr algn="ctr">
              <a:defRPr sz="4800" b="1" i="0">
                <a:solidFill>
                  <a:schemeClr val="bg1"/>
                </a:solidFill>
                <a:latin typeface="Aptos" panose="020B0004020202020204" pitchFamily="34" charset="0"/>
              </a:defRPr>
            </a:lvl1pPr>
          </a:lstStyle>
          <a:p>
            <a:r>
              <a:rPr lang="da-DK" dirty="0" err="1"/>
              <a:t>Breakerslide</a:t>
            </a:r>
            <a:endParaRPr lang="en-US" dirty="0"/>
          </a:p>
        </p:txBody>
      </p:sp>
      <p:pic>
        <p:nvPicPr>
          <p:cNvPr id="5" name="Grafik 4">
            <a:extLst>
              <a:ext uri="{FF2B5EF4-FFF2-40B4-BE49-F238E27FC236}">
                <a16:creationId xmlns:a16="http://schemas.microsoft.com/office/drawing/2014/main" id="{0F94B48C-16CE-B27D-0028-29DAB796F93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3043796104"/>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Titelslide">
    <p:bg>
      <p:bgPr>
        <a:solidFill>
          <a:srgbClr val="DDEDD3"/>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12950"/>
            <a:ext cx="5868338" cy="5868338"/>
          </a:xfrm>
          <a:prstGeom prst="rect">
            <a:avLst/>
          </a:prstGeom>
        </p:spPr>
      </p:pic>
      <p:pic>
        <p:nvPicPr>
          <p:cNvPr id="2" name="Grafik 1">
            <a:extLst>
              <a:ext uri="{FF2B5EF4-FFF2-40B4-BE49-F238E27FC236}">
                <a16:creationId xmlns:a16="http://schemas.microsoft.com/office/drawing/2014/main" id="{5115020E-A0FF-A6DF-FF3C-D6BE3711D81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9" name="Subtitle 2">
            <a:extLst>
              <a:ext uri="{FF2B5EF4-FFF2-40B4-BE49-F238E27FC236}">
                <a16:creationId xmlns:a16="http://schemas.microsoft.com/office/drawing/2014/main" id="{CAA2EA24-605F-3204-D65A-45D6DF0B55A6}"/>
              </a:ext>
            </a:extLst>
          </p:cNvPr>
          <p:cNvSpPr>
            <a:spLocks noGrp="1"/>
          </p:cNvSpPr>
          <p:nvPr>
            <p:ph type="subTitle" idx="1"/>
          </p:nvPr>
        </p:nvSpPr>
        <p:spPr>
          <a:xfrm>
            <a:off x="1524000" y="3730873"/>
            <a:ext cx="9144000" cy="1655762"/>
          </a:xfrm>
        </p:spPr>
        <p:txBody>
          <a:bodyPr>
            <a:normAutofit/>
          </a:bodyPr>
          <a:lstStyle>
            <a:lvl1pPr marL="0" indent="0" algn="ctr">
              <a:buNone/>
              <a:defRPr sz="2000" b="1" i="0" baseline="0">
                <a:solidFill>
                  <a:schemeClr val="tx1"/>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10" name="Title Placeholder 1">
            <a:extLst>
              <a:ext uri="{FF2B5EF4-FFF2-40B4-BE49-F238E27FC236}">
                <a16:creationId xmlns:a16="http://schemas.microsoft.com/office/drawing/2014/main" id="{984D1283-E13D-BB34-35FD-EB94DFB9B53C}"/>
              </a:ext>
            </a:extLst>
          </p:cNvPr>
          <p:cNvSpPr>
            <a:spLocks noGrp="1"/>
          </p:cNvSpPr>
          <p:nvPr>
            <p:ph type="title" hasCustomPrompt="1"/>
          </p:nvPr>
        </p:nvSpPr>
        <p:spPr>
          <a:xfrm>
            <a:off x="838200" y="2208049"/>
            <a:ext cx="10515601" cy="2009802"/>
          </a:xfrm>
          <a:prstGeom prst="rect">
            <a:avLst/>
          </a:prstGeom>
        </p:spPr>
        <p:txBody>
          <a:bodyPr vert="horz" lIns="91440" tIns="45720" rIns="91440" bIns="45720" rtlCol="0" anchor="ctr">
            <a:normAutofit/>
          </a:bodyPr>
          <a:lstStyle>
            <a:lvl1pPr algn="ctr">
              <a:defRPr sz="4800" b="1" i="0">
                <a:solidFill>
                  <a:schemeClr val="tx1"/>
                </a:solidFill>
                <a:latin typeface="Aptos" panose="020B0004020202020204" pitchFamily="34" charset="0"/>
              </a:defRPr>
            </a:lvl1pPr>
          </a:lstStyle>
          <a:p>
            <a:r>
              <a:rPr lang="da-DK" dirty="0" err="1"/>
              <a:t>Breakerslide</a:t>
            </a:r>
            <a:endParaRPr lang="en-US" dirty="0"/>
          </a:p>
        </p:txBody>
      </p:sp>
    </p:spTree>
    <p:extLst>
      <p:ext uri="{BB962C8B-B14F-4D97-AF65-F5344CB8AC3E}">
        <p14:creationId xmlns:p14="http://schemas.microsoft.com/office/powerpoint/2010/main" val="1947890716"/>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_Titelslide">
    <p:bg>
      <p:bgPr>
        <a:solidFill>
          <a:schemeClr val="accent5"/>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12950"/>
            <a:ext cx="5868338" cy="5868338"/>
          </a:xfrm>
          <a:prstGeom prst="rect">
            <a:avLst/>
          </a:prstGeom>
        </p:spPr>
      </p:pic>
      <p:sp>
        <p:nvSpPr>
          <p:cNvPr id="3" name="Subtitle 2">
            <a:extLst>
              <a:ext uri="{FF2B5EF4-FFF2-40B4-BE49-F238E27FC236}">
                <a16:creationId xmlns:a16="http://schemas.microsoft.com/office/drawing/2014/main" id="{C247B5C7-0FCC-BF39-2B97-1C1045EF8263}"/>
              </a:ext>
            </a:extLst>
          </p:cNvPr>
          <p:cNvSpPr>
            <a:spLocks noGrp="1"/>
          </p:cNvSpPr>
          <p:nvPr>
            <p:ph type="subTitle" idx="1"/>
          </p:nvPr>
        </p:nvSpPr>
        <p:spPr>
          <a:xfrm>
            <a:off x="1524000" y="3730873"/>
            <a:ext cx="9144000" cy="1655762"/>
          </a:xfrm>
        </p:spPr>
        <p:txBody>
          <a:bodyPr>
            <a:normAutofit/>
          </a:bodyPr>
          <a:lstStyle>
            <a:lvl1pPr marL="0" indent="0" algn="ctr">
              <a:buNone/>
              <a:defRPr sz="2000" b="1" i="0" baseline="0">
                <a:solidFill>
                  <a:srgbClr val="DDEDD3"/>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Title Placeholder 1">
            <a:extLst>
              <a:ext uri="{FF2B5EF4-FFF2-40B4-BE49-F238E27FC236}">
                <a16:creationId xmlns:a16="http://schemas.microsoft.com/office/drawing/2014/main" id="{A771D640-33C7-4397-C649-34B0BAC4FC91}"/>
              </a:ext>
            </a:extLst>
          </p:cNvPr>
          <p:cNvSpPr>
            <a:spLocks noGrp="1"/>
          </p:cNvSpPr>
          <p:nvPr>
            <p:ph type="title" hasCustomPrompt="1"/>
          </p:nvPr>
        </p:nvSpPr>
        <p:spPr>
          <a:xfrm>
            <a:off x="838200" y="2208049"/>
            <a:ext cx="10515601" cy="2009802"/>
          </a:xfrm>
          <a:prstGeom prst="rect">
            <a:avLst/>
          </a:prstGeom>
        </p:spPr>
        <p:txBody>
          <a:bodyPr vert="horz" lIns="91440" tIns="45720" rIns="91440" bIns="45720" rtlCol="0" anchor="ctr">
            <a:normAutofit/>
          </a:bodyPr>
          <a:lstStyle>
            <a:lvl1pPr algn="ctr">
              <a:defRPr sz="4800" b="1" i="0">
                <a:solidFill>
                  <a:schemeClr val="bg1"/>
                </a:solidFill>
                <a:latin typeface="Aptos" panose="020B0004020202020204" pitchFamily="34" charset="0"/>
              </a:defRPr>
            </a:lvl1pPr>
          </a:lstStyle>
          <a:p>
            <a:r>
              <a:rPr lang="da-DK" dirty="0" err="1"/>
              <a:t>Breakerslide</a:t>
            </a:r>
            <a:endParaRPr lang="en-US" dirty="0"/>
          </a:p>
        </p:txBody>
      </p:sp>
      <p:pic>
        <p:nvPicPr>
          <p:cNvPr id="5" name="Grafik 4">
            <a:extLst>
              <a:ext uri="{FF2B5EF4-FFF2-40B4-BE49-F238E27FC236}">
                <a16:creationId xmlns:a16="http://schemas.microsoft.com/office/drawing/2014/main" id="{7DF564D7-2388-16F2-E952-B8D058CD344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2625183084"/>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rugerdefineret layout">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3B16F215-F71D-21DB-EFE1-823EB364E088}"/>
              </a:ext>
            </a:extLst>
          </p:cNvPr>
          <p:cNvSpPr>
            <a:spLocks noGrp="1" noRot="1" noMove="1" noResize="1" noEditPoints="1" noAdjustHandles="1" noChangeArrowheads="1" noChangeShapeType="1"/>
          </p:cNvSpPr>
          <p:nvPr userDrawn="1"/>
        </p:nvSpPr>
        <p:spPr>
          <a:xfrm>
            <a:off x="0" y="0"/>
            <a:ext cx="12192000" cy="6858000"/>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Titel 1">
            <a:extLst>
              <a:ext uri="{FF2B5EF4-FFF2-40B4-BE49-F238E27FC236}">
                <a16:creationId xmlns:a16="http://schemas.microsoft.com/office/drawing/2014/main" id="{A12D7670-70B5-FEC9-D5BF-8A296BF0672F}"/>
              </a:ext>
            </a:extLst>
          </p:cNvPr>
          <p:cNvSpPr>
            <a:spLocks noGrp="1"/>
          </p:cNvSpPr>
          <p:nvPr>
            <p:ph type="title" hasCustomPrompt="1"/>
          </p:nvPr>
        </p:nvSpPr>
        <p:spPr>
          <a:xfrm>
            <a:off x="928077" y="789391"/>
            <a:ext cx="10368000" cy="732937"/>
          </a:xfrm>
        </p:spPr>
        <p:txBody>
          <a:bodyPr>
            <a:normAutofit/>
          </a:bodyPr>
          <a:lstStyle>
            <a:lvl1pPr>
              <a:defRPr sz="2800" b="1" i="0">
                <a:solidFill>
                  <a:schemeClr val="tx1"/>
                </a:solidFill>
                <a:latin typeface="Mulish ExtraBold" pitchFamily="2" charset="77"/>
              </a:defRPr>
            </a:lvl1pPr>
          </a:lstStyle>
          <a:p>
            <a:r>
              <a:rPr lang="da-DK" dirty="0"/>
              <a:t>Overskrift</a:t>
            </a:r>
          </a:p>
        </p:txBody>
      </p:sp>
    </p:spTree>
    <p:extLst>
      <p:ext uri="{BB962C8B-B14F-4D97-AF65-F5344CB8AC3E}">
        <p14:creationId xmlns:p14="http://schemas.microsoft.com/office/powerpoint/2010/main" val="3333650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dirty="0"/>
              <a:t>Klik for at redigere titeltypografien i masteren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8/3/26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smtClean="0"/>
              <a:t>‹nr.›</a:t>
            </a:fld>
            <a:endParaRPr lang="en-US" dirty="0"/>
          </a:p>
        </p:txBody>
      </p:sp>
    </p:spTree>
    <p:extLst>
      <p:ext uri="{BB962C8B-B14F-4D97-AF65-F5344CB8AC3E}">
        <p14:creationId xmlns:p14="http://schemas.microsoft.com/office/powerpoint/2010/main" val="379880285"/>
      </p:ext>
    </p:extLst>
  </p:cSld>
  <p:clrMap bg1="lt1" tx1="dk1" bg2="lt2" tx2="dk2" accent1="accent1" accent2="accent2" accent3="accent3" accent4="accent4" accent5="accent5" accent6="accent6" hlink="hlink" folHlink="folHlink"/>
  <p:sldLayoutIdLst>
    <p:sldLayoutId id="2147483734" r:id="rId1"/>
    <p:sldLayoutId id="2147483746" r:id="rId2"/>
    <p:sldLayoutId id="2147483747" r:id="rId3"/>
    <p:sldLayoutId id="2147483737" r:id="rId4"/>
    <p:sldLayoutId id="2147483748" r:id="rId5"/>
    <p:sldLayoutId id="2147483736" r:id="rId6"/>
    <p:sldLayoutId id="2147483749" r:id="rId7"/>
    <p:sldLayoutId id="2147483738" r:id="rId8"/>
    <p:sldLayoutId id="2147483750" r:id="rId9"/>
    <p:sldLayoutId id="2147483751" r:id="rId10"/>
    <p:sldLayoutId id="2147483740" r:id="rId11"/>
    <p:sldLayoutId id="2147483766" r:id="rId12"/>
    <p:sldLayoutId id="2147483752" r:id="rId13"/>
    <p:sldLayoutId id="2147483753" r:id="rId14"/>
    <p:sldLayoutId id="2147483754" r:id="rId15"/>
    <p:sldLayoutId id="2147483743" r:id="rId16"/>
    <p:sldLayoutId id="2147483765" r:id="rId17"/>
    <p:sldLayoutId id="2147483758" r:id="rId18"/>
    <p:sldLayoutId id="2147483755" r:id="rId19"/>
    <p:sldLayoutId id="2147483757" r:id="rId20"/>
    <p:sldLayoutId id="2147483759" r:id="rId21"/>
    <p:sldLayoutId id="2147483762" r:id="rId22"/>
    <p:sldLayoutId id="2147483760" r:id="rId23"/>
    <p:sldLayoutId id="2147483763" r:id="rId24"/>
    <p:sldLayoutId id="2147483761" r:id="rId25"/>
    <p:sldLayoutId id="2147483764" r:id="rId26"/>
    <p:sldLayoutId id="2147483732" r:id="rId2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0.emf"/><Relationship Id="rId4" Type="http://schemas.openxmlformats.org/officeDocument/2006/relationships/image" Target="../media/image19.emf"/></Relationships>
</file>

<file path=ppt/slides/_rels/slide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8.emf"/><Relationship Id="rId7"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9.emf"/></Relationships>
</file>

<file path=ppt/slides/_rels/slide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11.xml"/><Relationship Id="rId5" Type="http://schemas.openxmlformats.org/officeDocument/2006/relationships/image" Target="../media/image27.jpeg"/><Relationship Id="rId4" Type="http://schemas.openxmlformats.org/officeDocument/2006/relationships/image" Target="../media/image19.emf"/></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9.xml"/><Relationship Id="rId1" Type="http://schemas.openxmlformats.org/officeDocument/2006/relationships/video" Target="https://player.vimeo.com/video/353548353?app_id=122963" TargetMode="External"/><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E936247-A377-0D26-CE4E-9BC0F27F7E24}"/>
              </a:ext>
            </a:extLst>
          </p:cNvPr>
          <p:cNvSpPr>
            <a:spLocks noGrp="1"/>
          </p:cNvSpPr>
          <p:nvPr>
            <p:ph type="title"/>
          </p:nvPr>
        </p:nvSpPr>
        <p:spPr>
          <a:xfrm>
            <a:off x="1422813" y="2219660"/>
            <a:ext cx="7300082" cy="2418679"/>
          </a:xfrm>
        </p:spPr>
        <p:txBody>
          <a:bodyPr>
            <a:noAutofit/>
          </a:bodyPr>
          <a:lstStyle/>
          <a:p>
            <a:r>
              <a:rPr lang="en-US" sz="3600" b="0" dirty="0"/>
              <a:t>Mental </a:t>
            </a:r>
            <a:r>
              <a:rPr lang="en-US" sz="3600" b="0" dirty="0" err="1"/>
              <a:t>sundhed</a:t>
            </a:r>
            <a:r>
              <a:rPr lang="en-US" sz="3600" b="0" dirty="0"/>
              <a:t> er </a:t>
            </a:r>
            <a:r>
              <a:rPr lang="en-US" sz="3600" b="0" dirty="0" err="1"/>
              <a:t>noget</a:t>
            </a:r>
            <a:r>
              <a:rPr lang="en-US" sz="3600" b="0" dirty="0"/>
              <a:t>,</a:t>
            </a:r>
            <a:br>
              <a:rPr lang="en-US" sz="4800" dirty="0"/>
            </a:br>
            <a:r>
              <a:rPr lang="en-US" sz="5400" dirty="0">
                <a:latin typeface="Aptos ExtraBold" panose="020B0004020202020204" pitchFamily="34" charset="0"/>
              </a:rPr>
              <a:t>vi </a:t>
            </a:r>
            <a:r>
              <a:rPr lang="en-US" sz="5400" dirty="0" err="1">
                <a:latin typeface="Aptos ExtraBold" panose="020B0004020202020204" pitchFamily="34" charset="0"/>
              </a:rPr>
              <a:t>skaber</a:t>
            </a:r>
            <a:r>
              <a:rPr lang="en-US" sz="5400" dirty="0">
                <a:latin typeface="Aptos ExtraBold" panose="020B0004020202020204" pitchFamily="34" charset="0"/>
              </a:rPr>
              <a:t> </a:t>
            </a:r>
            <a:r>
              <a:rPr lang="en-US" sz="5400" dirty="0" err="1">
                <a:latin typeface="Aptos ExtraBold" panose="020B0004020202020204" pitchFamily="34" charset="0"/>
              </a:rPr>
              <a:t>sammen</a:t>
            </a:r>
            <a:endParaRPr lang="da-DK" sz="4800" dirty="0">
              <a:latin typeface="Aptos ExtraBold" panose="020B0004020202020204" pitchFamily="34" charset="0"/>
            </a:endParaRPr>
          </a:p>
        </p:txBody>
      </p:sp>
    </p:spTree>
    <p:extLst>
      <p:ext uri="{BB962C8B-B14F-4D97-AF65-F5344CB8AC3E}">
        <p14:creationId xmlns:p14="http://schemas.microsoft.com/office/powerpoint/2010/main" val="1126991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C27BC8-3D1B-E54B-341B-D20DBBE429F4}"/>
              </a:ext>
            </a:extLst>
          </p:cNvPr>
          <p:cNvSpPr>
            <a:spLocks noGrp="1"/>
          </p:cNvSpPr>
          <p:nvPr>
            <p:ph type="title"/>
          </p:nvPr>
        </p:nvSpPr>
        <p:spPr/>
        <p:txBody>
          <a:bodyPr>
            <a:normAutofit fontScale="90000"/>
          </a:bodyPr>
          <a:lstStyle/>
          <a:p>
            <a:r>
              <a:rPr lang="da-DK" dirty="0"/>
              <a:t>Hvad er mental sundhed?</a:t>
            </a:r>
          </a:p>
        </p:txBody>
      </p:sp>
      <p:sp>
        <p:nvSpPr>
          <p:cNvPr id="3" name="Pladsholder til tekst 2">
            <a:extLst>
              <a:ext uri="{FF2B5EF4-FFF2-40B4-BE49-F238E27FC236}">
                <a16:creationId xmlns:a16="http://schemas.microsoft.com/office/drawing/2014/main" id="{92B0244F-EF83-A576-9EC4-CDD8179B973E}"/>
              </a:ext>
            </a:extLst>
          </p:cNvPr>
          <p:cNvSpPr>
            <a:spLocks noGrp="1"/>
          </p:cNvSpPr>
          <p:nvPr>
            <p:ph type="body" sz="quarter" idx="14"/>
          </p:nvPr>
        </p:nvSpPr>
        <p:spPr>
          <a:xfrm>
            <a:off x="6424722" y="2290763"/>
            <a:ext cx="3080225" cy="3694112"/>
          </a:xfrm>
        </p:spPr>
        <p:txBody>
          <a:bodyPr>
            <a:normAutofit/>
          </a:bodyPr>
          <a:lstStyle/>
          <a:p>
            <a:pPr>
              <a:lnSpc>
                <a:spcPct val="110000"/>
              </a:lnSpc>
              <a:spcAft>
                <a:spcPts val="1200"/>
              </a:spcAft>
            </a:pPr>
            <a:r>
              <a:rPr lang="da-DK" sz="1800" dirty="0"/>
              <a:t>Hvad er mental sundhed og trivsel for jer?</a:t>
            </a:r>
          </a:p>
          <a:p>
            <a:pPr>
              <a:lnSpc>
                <a:spcPct val="110000"/>
              </a:lnSpc>
              <a:spcAft>
                <a:spcPts val="1200"/>
              </a:spcAft>
            </a:pPr>
            <a:r>
              <a:rPr lang="da-DK" sz="1800" dirty="0"/>
              <a:t>Hvilke ting kan være med til at gøre, at i har det godt?</a:t>
            </a:r>
          </a:p>
        </p:txBody>
      </p:sp>
      <p:pic>
        <p:nvPicPr>
          <p:cNvPr id="7" name="Pladsholder til billede 6">
            <a:extLst>
              <a:ext uri="{FF2B5EF4-FFF2-40B4-BE49-F238E27FC236}">
                <a16:creationId xmlns:a16="http://schemas.microsoft.com/office/drawing/2014/main" id="{0624FF51-4A0D-23E2-30D5-49F8580B437D}"/>
              </a:ext>
            </a:extLst>
          </p:cNvPr>
          <p:cNvPicPr>
            <a:picLocks noGrp="1" noChangeAspect="1"/>
          </p:cNvPicPr>
          <p:nvPr>
            <p:ph type="pic" sz="quarter" idx="15"/>
          </p:nvPr>
        </p:nvPicPr>
        <p:blipFill>
          <a:blip r:embed="rId3" cstate="hqprint">
            <a:extLst>
              <a:ext uri="{28A0092B-C50C-407E-A947-70E740481C1C}">
                <a14:useLocalDpi xmlns:a14="http://schemas.microsoft.com/office/drawing/2010/main"/>
              </a:ext>
            </a:extLst>
          </a:blip>
          <a:srcRect/>
          <a:stretch>
            <a:fillRect/>
          </a:stretch>
        </p:blipFill>
        <p:spPr>
          <a:xfrm>
            <a:off x="998536" y="1242495"/>
            <a:ext cx="4637916" cy="4637916"/>
          </a:xfrm>
          <a:prstGeom prst="ellipse">
            <a:avLst/>
          </a:prstGeom>
        </p:spPr>
      </p:pic>
    </p:spTree>
    <p:extLst>
      <p:ext uri="{BB962C8B-B14F-4D97-AF65-F5344CB8AC3E}">
        <p14:creationId xmlns:p14="http://schemas.microsoft.com/office/powerpoint/2010/main" val="1362496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indhold 4">
            <a:extLst>
              <a:ext uri="{FF2B5EF4-FFF2-40B4-BE49-F238E27FC236}">
                <a16:creationId xmlns:a16="http://schemas.microsoft.com/office/drawing/2014/main" id="{37921657-F211-ADF8-FCD4-8A76AF67C8FF}"/>
              </a:ext>
            </a:extLst>
          </p:cNvPr>
          <p:cNvSpPr>
            <a:spLocks noGrp="1"/>
          </p:cNvSpPr>
          <p:nvPr>
            <p:ph idx="1"/>
          </p:nvPr>
        </p:nvSpPr>
        <p:spPr>
          <a:xfrm>
            <a:off x="928076" y="1774756"/>
            <a:ext cx="4964400" cy="3641013"/>
          </a:xfrm>
        </p:spPr>
        <p:txBody>
          <a:bodyPr/>
          <a:lstStyle/>
          <a:p>
            <a:r>
              <a:rPr lang="da-DK" dirty="0"/>
              <a:t>Det er vigtigt, at vores krop fungerer, men det er mindst lige så vigtigt, at vi trives og har det godt. </a:t>
            </a:r>
          </a:p>
          <a:p>
            <a:r>
              <a:rPr lang="da-DK" dirty="0"/>
              <a:t>ABC for mental sundhed har kogt forskningen om mental sundhed ned til </a:t>
            </a:r>
            <a:r>
              <a:rPr lang="da-DK" b="1" dirty="0">
                <a:solidFill>
                  <a:schemeClr val="accent2"/>
                </a:solidFill>
              </a:rPr>
              <a:t>tre enkle huskeregler</a:t>
            </a:r>
            <a:r>
              <a:rPr lang="da-DK" dirty="0"/>
              <a:t>:</a:t>
            </a:r>
          </a:p>
          <a:p>
            <a:endParaRPr lang="da-DK" dirty="0"/>
          </a:p>
          <a:p>
            <a:endParaRPr lang="da-DK" dirty="0"/>
          </a:p>
        </p:txBody>
      </p:sp>
      <p:sp>
        <p:nvSpPr>
          <p:cNvPr id="4" name="Titel 3">
            <a:extLst>
              <a:ext uri="{FF2B5EF4-FFF2-40B4-BE49-F238E27FC236}">
                <a16:creationId xmlns:a16="http://schemas.microsoft.com/office/drawing/2014/main" id="{B7E3D5C5-8791-3500-E6BD-D5472B815B21}"/>
              </a:ext>
            </a:extLst>
          </p:cNvPr>
          <p:cNvSpPr>
            <a:spLocks noGrp="1"/>
          </p:cNvSpPr>
          <p:nvPr>
            <p:ph type="title"/>
          </p:nvPr>
        </p:nvSpPr>
        <p:spPr>
          <a:xfrm>
            <a:off x="928077" y="789391"/>
            <a:ext cx="10368000" cy="732937"/>
          </a:xfrm>
        </p:spPr>
        <p:txBody>
          <a:bodyPr/>
          <a:lstStyle/>
          <a:p>
            <a:r>
              <a:rPr lang="da-DK" dirty="0"/>
              <a:t>Mental sundhed</a:t>
            </a:r>
          </a:p>
        </p:txBody>
      </p:sp>
      <p:sp>
        <p:nvSpPr>
          <p:cNvPr id="9" name="Ellipse 8">
            <a:extLst>
              <a:ext uri="{FF2B5EF4-FFF2-40B4-BE49-F238E27FC236}">
                <a16:creationId xmlns:a16="http://schemas.microsoft.com/office/drawing/2014/main" id="{650DAC1E-5505-4896-7812-0E09FFE170DB}"/>
              </a:ext>
            </a:extLst>
          </p:cNvPr>
          <p:cNvSpPr/>
          <p:nvPr/>
        </p:nvSpPr>
        <p:spPr>
          <a:xfrm>
            <a:off x="2978998" y="3816357"/>
            <a:ext cx="1718162" cy="1718162"/>
          </a:xfrm>
          <a:prstGeom prst="ellipse">
            <a:avLst/>
          </a:prstGeom>
          <a:solidFill>
            <a:srgbClr val="752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solidFill>
                <a:srgbClr val="4A295C"/>
              </a:solidFill>
            </a:endParaRPr>
          </a:p>
        </p:txBody>
      </p:sp>
      <p:sp>
        <p:nvSpPr>
          <p:cNvPr id="10" name="Ellipse 9">
            <a:extLst>
              <a:ext uri="{FF2B5EF4-FFF2-40B4-BE49-F238E27FC236}">
                <a16:creationId xmlns:a16="http://schemas.microsoft.com/office/drawing/2014/main" id="{144316B8-F8CC-6F1B-12E9-7B9E45650865}"/>
              </a:ext>
            </a:extLst>
          </p:cNvPr>
          <p:cNvSpPr/>
          <p:nvPr/>
        </p:nvSpPr>
        <p:spPr>
          <a:xfrm>
            <a:off x="5409714" y="3816357"/>
            <a:ext cx="1718162" cy="1718162"/>
          </a:xfrm>
          <a:prstGeom prst="ellipse">
            <a:avLst/>
          </a:prstGeom>
          <a:solidFill>
            <a:srgbClr val="2AA7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1" name="Ellipse 10">
            <a:extLst>
              <a:ext uri="{FF2B5EF4-FFF2-40B4-BE49-F238E27FC236}">
                <a16:creationId xmlns:a16="http://schemas.microsoft.com/office/drawing/2014/main" id="{289A40CA-98C5-9790-94B2-85B2A98756E1}"/>
              </a:ext>
            </a:extLst>
          </p:cNvPr>
          <p:cNvSpPr>
            <a:spLocks noChangeAspect="1"/>
          </p:cNvSpPr>
          <p:nvPr/>
        </p:nvSpPr>
        <p:spPr>
          <a:xfrm>
            <a:off x="7840430" y="3816357"/>
            <a:ext cx="1718162" cy="1718162"/>
          </a:xfrm>
          <a:prstGeom prst="ellipse">
            <a:avLst/>
          </a:prstGeom>
          <a:solidFill>
            <a:srgbClr val="019B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12" name="Billede 11">
            <a:extLst>
              <a:ext uri="{FF2B5EF4-FFF2-40B4-BE49-F238E27FC236}">
                <a16:creationId xmlns:a16="http://schemas.microsoft.com/office/drawing/2014/main" id="{FA7AD26B-B71B-AD1A-758E-A88671D0A718}"/>
              </a:ext>
            </a:extLst>
          </p:cNvPr>
          <p:cNvPicPr>
            <a:picLocks noChangeAspect="1"/>
          </p:cNvPicPr>
          <p:nvPr/>
        </p:nvPicPr>
        <p:blipFill>
          <a:blip r:embed="rId3">
            <a:biLevel thresh="25000"/>
          </a:blip>
          <a:stretch>
            <a:fillRect/>
          </a:stretch>
        </p:blipFill>
        <p:spPr>
          <a:xfrm>
            <a:off x="3593120" y="4126392"/>
            <a:ext cx="489918" cy="549046"/>
          </a:xfrm>
          <a:prstGeom prst="rect">
            <a:avLst/>
          </a:prstGeom>
        </p:spPr>
      </p:pic>
      <p:pic>
        <p:nvPicPr>
          <p:cNvPr id="13" name="Billede 12">
            <a:extLst>
              <a:ext uri="{FF2B5EF4-FFF2-40B4-BE49-F238E27FC236}">
                <a16:creationId xmlns:a16="http://schemas.microsoft.com/office/drawing/2014/main" id="{C0263E46-8C3C-75B7-7F40-7ECC120EE44A}"/>
              </a:ext>
            </a:extLst>
          </p:cNvPr>
          <p:cNvPicPr>
            <a:picLocks noChangeAspect="1"/>
          </p:cNvPicPr>
          <p:nvPr/>
        </p:nvPicPr>
        <p:blipFill>
          <a:blip r:embed="rId4">
            <a:biLevel thresh="25000"/>
          </a:blip>
          <a:stretch>
            <a:fillRect/>
          </a:stretch>
        </p:blipFill>
        <p:spPr>
          <a:xfrm>
            <a:off x="6079393" y="4093374"/>
            <a:ext cx="378804" cy="582064"/>
          </a:xfrm>
          <a:prstGeom prst="rect">
            <a:avLst/>
          </a:prstGeom>
        </p:spPr>
      </p:pic>
      <p:pic>
        <p:nvPicPr>
          <p:cNvPr id="14" name="Billede 13">
            <a:extLst>
              <a:ext uri="{FF2B5EF4-FFF2-40B4-BE49-F238E27FC236}">
                <a16:creationId xmlns:a16="http://schemas.microsoft.com/office/drawing/2014/main" id="{98A469DE-F8AB-566B-A99B-371D6336F035}"/>
              </a:ext>
            </a:extLst>
          </p:cNvPr>
          <p:cNvPicPr>
            <a:picLocks noChangeAspect="1"/>
          </p:cNvPicPr>
          <p:nvPr/>
        </p:nvPicPr>
        <p:blipFill>
          <a:blip r:embed="rId5">
            <a:biLevel thresh="25000"/>
          </a:blip>
          <a:stretch>
            <a:fillRect/>
          </a:stretch>
        </p:blipFill>
        <p:spPr>
          <a:xfrm>
            <a:off x="8413136" y="4082403"/>
            <a:ext cx="501799" cy="593035"/>
          </a:xfrm>
          <a:prstGeom prst="rect">
            <a:avLst/>
          </a:prstGeom>
        </p:spPr>
      </p:pic>
      <p:sp>
        <p:nvSpPr>
          <p:cNvPr id="15" name="Tekstfelt 14">
            <a:extLst>
              <a:ext uri="{FF2B5EF4-FFF2-40B4-BE49-F238E27FC236}">
                <a16:creationId xmlns:a16="http://schemas.microsoft.com/office/drawing/2014/main" id="{D9972C54-F67E-5B5B-AE66-5820D1563F2D}"/>
              </a:ext>
            </a:extLst>
          </p:cNvPr>
          <p:cNvSpPr txBox="1"/>
          <p:nvPr/>
        </p:nvSpPr>
        <p:spPr>
          <a:xfrm>
            <a:off x="3106772" y="4785447"/>
            <a:ext cx="1557332"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1" u="none" strike="noStrike" kern="1200" cap="none" spc="0" normalizeH="0" baseline="0" noProof="0" dirty="0">
                <a:ln>
                  <a:noFill/>
                </a:ln>
                <a:solidFill>
                  <a:schemeClr val="bg1"/>
                </a:solidFill>
                <a:effectLst/>
                <a:uLnTx/>
                <a:uFillTx/>
                <a:latin typeface="Aptos SemiBold" panose="020B0004020202020204" pitchFamily="34" charset="0"/>
                <a:cs typeface="Arial Black" panose="020B0604020202020204" pitchFamily="34" charset="0"/>
              </a:rPr>
              <a:t>Gør noget </a:t>
            </a:r>
          </a:p>
          <a:p>
            <a:pPr marL="0" marR="0" lvl="0" indent="0" algn="ctr" defTabSz="914400" rtl="0" eaLnBrk="1" fontAlgn="auto" latinLnBrk="0" hangingPunct="1">
              <a:lnSpc>
                <a:spcPct val="100000"/>
              </a:lnSpc>
              <a:spcBef>
                <a:spcPts val="0"/>
              </a:spcBef>
              <a:spcAft>
                <a:spcPts val="0"/>
              </a:spcAft>
              <a:buClrTx/>
              <a:buSzTx/>
              <a:buFontTx/>
              <a:buNone/>
              <a:tabLst/>
              <a:defRPr/>
            </a:pPr>
            <a:r>
              <a:rPr lang="da-DK" sz="1400" b="1" dirty="0">
                <a:solidFill>
                  <a:schemeClr val="bg1"/>
                </a:solidFill>
                <a:latin typeface="Aptos SemiBold" panose="020B0004020202020204" pitchFamily="34" charset="0"/>
                <a:cs typeface="Arial Black" panose="020B0604020202020204" pitchFamily="34" charset="0"/>
              </a:rPr>
              <a:t>a</a:t>
            </a:r>
            <a:r>
              <a:rPr kumimoji="0" lang="da-DK" sz="1400" b="1" u="none" strike="noStrike" kern="1200" cap="none" spc="0" normalizeH="0" baseline="0" noProof="0" dirty="0" err="1">
                <a:ln>
                  <a:noFill/>
                </a:ln>
                <a:solidFill>
                  <a:schemeClr val="bg1"/>
                </a:solidFill>
                <a:effectLst/>
                <a:uLnTx/>
                <a:uFillTx/>
                <a:latin typeface="Aptos SemiBold" panose="020B0004020202020204" pitchFamily="34" charset="0"/>
                <a:cs typeface="Arial Black" panose="020B0604020202020204" pitchFamily="34" charset="0"/>
              </a:rPr>
              <a:t>ktivt</a:t>
            </a:r>
            <a:endParaRPr kumimoji="0" lang="da-DK" sz="1400" b="1" u="none" strike="noStrike" kern="1200" cap="none" spc="0" normalizeH="0" baseline="0" noProof="0" dirty="0">
              <a:ln>
                <a:noFill/>
              </a:ln>
              <a:solidFill>
                <a:schemeClr val="bg1"/>
              </a:solidFill>
              <a:effectLst/>
              <a:uLnTx/>
              <a:uFillTx/>
              <a:latin typeface="Aptos SemiBold" panose="020B0004020202020204" pitchFamily="34" charset="0"/>
              <a:cs typeface="Arial Black" panose="020B0604020202020204" pitchFamily="34" charset="0"/>
            </a:endParaRPr>
          </a:p>
        </p:txBody>
      </p:sp>
      <p:sp>
        <p:nvSpPr>
          <p:cNvPr id="16" name="Tekstfelt 15">
            <a:extLst>
              <a:ext uri="{FF2B5EF4-FFF2-40B4-BE49-F238E27FC236}">
                <a16:creationId xmlns:a16="http://schemas.microsoft.com/office/drawing/2014/main" id="{C25833DF-82D1-497E-7A8B-2D9B55A0F9ED}"/>
              </a:ext>
            </a:extLst>
          </p:cNvPr>
          <p:cNvSpPr txBox="1"/>
          <p:nvPr/>
        </p:nvSpPr>
        <p:spPr>
          <a:xfrm>
            <a:off x="5539307" y="4785447"/>
            <a:ext cx="1557332"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1" u="none" strike="noStrike" kern="1200" cap="none" spc="0" normalizeH="0" baseline="0" noProof="0" dirty="0">
                <a:ln>
                  <a:noFill/>
                </a:ln>
                <a:solidFill>
                  <a:schemeClr val="bg1"/>
                </a:solidFill>
                <a:effectLst/>
                <a:uLnTx/>
                <a:uFillTx/>
                <a:latin typeface="Aptos SemiBold" panose="020B0004020202020204" pitchFamily="34" charset="0"/>
                <a:cs typeface="Arial Black" panose="020B0604020202020204" pitchFamily="34" charset="0"/>
              </a:rPr>
              <a:t>Gør noget </a:t>
            </a:r>
          </a:p>
          <a:p>
            <a:pPr marL="0" marR="0" lvl="0" indent="0" algn="ctr" defTabSz="914400" rtl="0" eaLnBrk="1" fontAlgn="auto" latinLnBrk="0" hangingPunct="1">
              <a:lnSpc>
                <a:spcPct val="100000"/>
              </a:lnSpc>
              <a:spcBef>
                <a:spcPts val="0"/>
              </a:spcBef>
              <a:spcAft>
                <a:spcPts val="0"/>
              </a:spcAft>
              <a:buClrTx/>
              <a:buSzTx/>
              <a:buFontTx/>
              <a:buNone/>
              <a:tabLst/>
              <a:defRPr/>
            </a:pPr>
            <a:r>
              <a:rPr lang="da-DK" sz="1400" b="1" dirty="0">
                <a:solidFill>
                  <a:schemeClr val="bg1"/>
                </a:solidFill>
                <a:latin typeface="Aptos SemiBold" panose="020B0004020202020204" pitchFamily="34" charset="0"/>
                <a:cs typeface="Arial Black" panose="020B0604020202020204" pitchFamily="34" charset="0"/>
              </a:rPr>
              <a:t>sammen</a:t>
            </a:r>
            <a:endParaRPr kumimoji="0" lang="da-DK" sz="1400" b="1" u="none" strike="noStrike" kern="1200" cap="none" spc="0" normalizeH="0" baseline="0" noProof="0" dirty="0">
              <a:ln>
                <a:noFill/>
              </a:ln>
              <a:solidFill>
                <a:schemeClr val="bg1"/>
              </a:solidFill>
              <a:effectLst/>
              <a:uLnTx/>
              <a:uFillTx/>
              <a:latin typeface="Aptos SemiBold" panose="020B0004020202020204" pitchFamily="34" charset="0"/>
              <a:cs typeface="Arial Black" panose="020B0604020202020204" pitchFamily="34" charset="0"/>
            </a:endParaRPr>
          </a:p>
        </p:txBody>
      </p:sp>
      <p:sp>
        <p:nvSpPr>
          <p:cNvPr id="17" name="Tekstfelt 16">
            <a:extLst>
              <a:ext uri="{FF2B5EF4-FFF2-40B4-BE49-F238E27FC236}">
                <a16:creationId xmlns:a16="http://schemas.microsoft.com/office/drawing/2014/main" id="{AC49728D-74A2-C8D6-8B0D-9667113971AA}"/>
              </a:ext>
            </a:extLst>
          </p:cNvPr>
          <p:cNvSpPr txBox="1"/>
          <p:nvPr/>
        </p:nvSpPr>
        <p:spPr>
          <a:xfrm>
            <a:off x="7920845" y="4785447"/>
            <a:ext cx="1557332"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1" u="none" strike="noStrike" kern="1200" cap="none" spc="0" normalizeH="0" baseline="0" noProof="0" dirty="0">
                <a:ln>
                  <a:noFill/>
                </a:ln>
                <a:solidFill>
                  <a:schemeClr val="bg1"/>
                </a:solidFill>
                <a:effectLst/>
                <a:uLnTx/>
                <a:uFillTx/>
                <a:latin typeface="Aptos SemiBold" panose="020B0004020202020204" pitchFamily="34" charset="0"/>
                <a:cs typeface="Arial Black" panose="020B0604020202020204" pitchFamily="34" charset="0"/>
              </a:rPr>
              <a:t>Gør noget </a:t>
            </a:r>
          </a:p>
          <a:p>
            <a:pPr marL="0" marR="0" lvl="0" indent="0" algn="ctr" defTabSz="914400" rtl="0" eaLnBrk="1" fontAlgn="auto" latinLnBrk="0" hangingPunct="1">
              <a:lnSpc>
                <a:spcPct val="100000"/>
              </a:lnSpc>
              <a:spcBef>
                <a:spcPts val="0"/>
              </a:spcBef>
              <a:spcAft>
                <a:spcPts val="0"/>
              </a:spcAft>
              <a:buClrTx/>
              <a:buSzTx/>
              <a:buFontTx/>
              <a:buNone/>
              <a:tabLst/>
              <a:defRPr/>
            </a:pPr>
            <a:r>
              <a:rPr lang="da-DK" sz="1400" b="1" dirty="0">
                <a:solidFill>
                  <a:schemeClr val="bg1"/>
                </a:solidFill>
                <a:latin typeface="Aptos SemiBold" panose="020B0004020202020204" pitchFamily="34" charset="0"/>
                <a:cs typeface="Arial Black" panose="020B0604020202020204" pitchFamily="34" charset="0"/>
              </a:rPr>
              <a:t>meningsfuldt</a:t>
            </a:r>
            <a:endParaRPr kumimoji="0" lang="da-DK" sz="1400" b="1" u="none" strike="noStrike" kern="1200" cap="none" spc="0" normalizeH="0" baseline="0" noProof="0" dirty="0">
              <a:ln>
                <a:noFill/>
              </a:ln>
              <a:solidFill>
                <a:schemeClr val="bg1"/>
              </a:solidFill>
              <a:effectLst/>
              <a:uLnTx/>
              <a:uFillTx/>
              <a:latin typeface="Aptos SemiBold" panose="020B0004020202020204" pitchFamily="34" charset="0"/>
              <a:cs typeface="Arial Black" panose="020B0604020202020204" pitchFamily="34" charset="0"/>
            </a:endParaRPr>
          </a:p>
        </p:txBody>
      </p:sp>
    </p:spTree>
    <p:extLst>
      <p:ext uri="{BB962C8B-B14F-4D97-AF65-F5344CB8AC3E}">
        <p14:creationId xmlns:p14="http://schemas.microsoft.com/office/powerpoint/2010/main" val="3746755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med afrundede hjørner i samme side 1">
            <a:extLst>
              <a:ext uri="{FF2B5EF4-FFF2-40B4-BE49-F238E27FC236}">
                <a16:creationId xmlns:a16="http://schemas.microsoft.com/office/drawing/2014/main" id="{AD16B122-63D2-A8D9-F2A8-DE34977A64D0}"/>
              </a:ext>
            </a:extLst>
          </p:cNvPr>
          <p:cNvSpPr/>
          <p:nvPr/>
        </p:nvSpPr>
        <p:spPr>
          <a:xfrm rot="5400000">
            <a:off x="2303860" y="-1527492"/>
            <a:ext cx="745958" cy="5353681"/>
          </a:xfrm>
          <a:prstGeom prst="round2SameRect">
            <a:avLst>
              <a:gd name="adj1" fmla="val 50000"/>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Pladsholder til indhold 8">
            <a:extLst>
              <a:ext uri="{FF2B5EF4-FFF2-40B4-BE49-F238E27FC236}">
                <a16:creationId xmlns:a16="http://schemas.microsoft.com/office/drawing/2014/main" id="{C1A53B9D-5549-8AEF-60AD-B1EDDC986560}"/>
              </a:ext>
            </a:extLst>
          </p:cNvPr>
          <p:cNvSpPr>
            <a:spLocks noGrp="1"/>
          </p:cNvSpPr>
          <p:nvPr>
            <p:ph idx="1"/>
          </p:nvPr>
        </p:nvSpPr>
        <p:spPr>
          <a:xfrm>
            <a:off x="6792355" y="1774756"/>
            <a:ext cx="4193508" cy="3641013"/>
          </a:xfrm>
        </p:spPr>
        <p:txBody>
          <a:bodyPr>
            <a:normAutofit/>
          </a:bodyPr>
          <a:lstStyle/>
          <a:p>
            <a:pPr marL="0" indent="0">
              <a:spcAft>
                <a:spcPts val="600"/>
              </a:spcAft>
              <a:buNone/>
            </a:pPr>
            <a:r>
              <a:rPr lang="da-DK" sz="1500" b="1" dirty="0">
                <a:solidFill>
                  <a:srgbClr val="272727"/>
                </a:solidFill>
                <a:latin typeface="Aptos ExtraBold" panose="020B0004020202020204" pitchFamily="34" charset="0"/>
                <a:cs typeface="Arial Black" panose="020B0604020202020204" pitchFamily="34" charset="0"/>
              </a:rPr>
              <a:t>Hvorfor virker det?</a:t>
            </a:r>
          </a:p>
          <a:p>
            <a:pPr marL="0" indent="0">
              <a:spcBef>
                <a:spcPts val="400"/>
              </a:spcBef>
              <a:buNone/>
            </a:pPr>
            <a:r>
              <a:rPr lang="da-DK" sz="1500" dirty="0">
                <a:solidFill>
                  <a:srgbClr val="3C3C3B"/>
                </a:solidFill>
              </a:rPr>
              <a:t>Når vi holder os aktive, føler vi os gladere, og vi får samtidig lettere ved at håndtere dagligdagens udfordringer. Derudover kan det lindre psykiske lidelser såsom angst og depression.</a:t>
            </a:r>
          </a:p>
          <a:p>
            <a:pPr marL="0" indent="0">
              <a:spcBef>
                <a:spcPts val="400"/>
              </a:spcBef>
              <a:buNone/>
            </a:pPr>
            <a:r>
              <a:rPr lang="da-DK" sz="1500" dirty="0">
                <a:solidFill>
                  <a:srgbClr val="3C3C3B"/>
                </a:solidFill>
              </a:rPr>
              <a:t>Forskning viser, at mennesker, der holder sig fysisk, mentalt, socialt og spirituelt aktive, har bedre mental sundhed end dem, der ikke gør.</a:t>
            </a:r>
          </a:p>
          <a:p>
            <a:pPr marL="0" indent="0">
              <a:spcBef>
                <a:spcPts val="400"/>
              </a:spcBef>
              <a:buNone/>
            </a:pPr>
            <a:endParaRPr lang="da-DK" sz="1500" dirty="0">
              <a:solidFill>
                <a:srgbClr val="3C3C3B"/>
              </a:solidFill>
            </a:endParaRPr>
          </a:p>
          <a:p>
            <a:pPr marL="0" indent="0">
              <a:buNone/>
            </a:pPr>
            <a:endParaRPr lang="da-DK" sz="1500" dirty="0"/>
          </a:p>
        </p:txBody>
      </p:sp>
      <p:sp>
        <p:nvSpPr>
          <p:cNvPr id="4" name="Titel 3">
            <a:extLst>
              <a:ext uri="{FF2B5EF4-FFF2-40B4-BE49-F238E27FC236}">
                <a16:creationId xmlns:a16="http://schemas.microsoft.com/office/drawing/2014/main" id="{F7A1899F-CB3A-F31B-6B26-1CC9897BD7A2}"/>
              </a:ext>
            </a:extLst>
          </p:cNvPr>
          <p:cNvSpPr>
            <a:spLocks noGrp="1"/>
          </p:cNvSpPr>
          <p:nvPr>
            <p:ph type="title"/>
          </p:nvPr>
        </p:nvSpPr>
        <p:spPr/>
        <p:txBody>
          <a:bodyPr/>
          <a:lstStyle/>
          <a:p>
            <a:r>
              <a:rPr lang="da-DK" dirty="0">
                <a:solidFill>
                  <a:schemeClr val="bg1"/>
                </a:solidFill>
              </a:rPr>
              <a:t>      – gør noget aktivt</a:t>
            </a:r>
          </a:p>
        </p:txBody>
      </p:sp>
      <p:pic>
        <p:nvPicPr>
          <p:cNvPr id="6" name="Billede 5">
            <a:extLst>
              <a:ext uri="{FF2B5EF4-FFF2-40B4-BE49-F238E27FC236}">
                <a16:creationId xmlns:a16="http://schemas.microsoft.com/office/drawing/2014/main" id="{67A8377D-7F3A-6D99-518F-884A4E468A63}"/>
              </a:ext>
            </a:extLst>
          </p:cNvPr>
          <p:cNvPicPr>
            <a:picLocks noChangeAspect="1"/>
          </p:cNvPicPr>
          <p:nvPr/>
        </p:nvPicPr>
        <p:blipFill>
          <a:blip r:embed="rId3">
            <a:biLevel thresh="25000"/>
          </a:blip>
          <a:stretch>
            <a:fillRect/>
          </a:stretch>
        </p:blipFill>
        <p:spPr>
          <a:xfrm>
            <a:off x="928076" y="906644"/>
            <a:ext cx="433132" cy="485407"/>
          </a:xfrm>
          <a:prstGeom prst="rect">
            <a:avLst/>
          </a:prstGeom>
        </p:spPr>
      </p:pic>
      <p:pic>
        <p:nvPicPr>
          <p:cNvPr id="10" name="Billede 9" descr="Et billede, der indeholder person, tøj, udendørs, Ansigt&#10;&#10;Automatisk genereret beskrivelse">
            <a:extLst>
              <a:ext uri="{FF2B5EF4-FFF2-40B4-BE49-F238E27FC236}">
                <a16:creationId xmlns:a16="http://schemas.microsoft.com/office/drawing/2014/main" id="{54B27090-91B1-44DB-ED26-08EEEADCECE7}"/>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1560510" y="1897734"/>
            <a:ext cx="1697528" cy="1697528"/>
          </a:xfrm>
          <a:prstGeom prst="ellipse">
            <a:avLst/>
          </a:prstGeom>
        </p:spPr>
      </p:pic>
      <p:pic>
        <p:nvPicPr>
          <p:cNvPr id="11" name="Billede 10" descr="Et billede, der indeholder person, mur, indendørs, tøj&#10;&#10;Automatisk genereret beskrivelse">
            <a:extLst>
              <a:ext uri="{FF2B5EF4-FFF2-40B4-BE49-F238E27FC236}">
                <a16:creationId xmlns:a16="http://schemas.microsoft.com/office/drawing/2014/main" id="{58E6819B-A824-05F3-8C58-F706D71EFB07}"/>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512444" y="4186289"/>
            <a:ext cx="1697528" cy="1697528"/>
          </a:xfrm>
          <a:prstGeom prst="ellipse">
            <a:avLst/>
          </a:prstGeom>
        </p:spPr>
      </p:pic>
      <p:pic>
        <p:nvPicPr>
          <p:cNvPr id="12" name="Billede 11" descr="Et billede, der indeholder hjul, person, menneske, Bildel&#10;&#10;Automatisk genereret beskrivelse">
            <a:extLst>
              <a:ext uri="{FF2B5EF4-FFF2-40B4-BE49-F238E27FC236}">
                <a16:creationId xmlns:a16="http://schemas.microsoft.com/office/drawing/2014/main" id="{94843AB7-8470-C455-F843-439CEBA1B58C}"/>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3378351" y="4186289"/>
            <a:ext cx="1697528" cy="1697528"/>
          </a:xfrm>
          <a:prstGeom prst="ellipse">
            <a:avLst/>
          </a:prstGeom>
        </p:spPr>
      </p:pic>
      <p:pic>
        <p:nvPicPr>
          <p:cNvPr id="13" name="Billede 12" descr="Et billede, der indeholder udendørs, træ, tøj, person&#10;&#10;Automatisk genereret beskrivelse">
            <a:extLst>
              <a:ext uri="{FF2B5EF4-FFF2-40B4-BE49-F238E27FC236}">
                <a16:creationId xmlns:a16="http://schemas.microsoft.com/office/drawing/2014/main" id="{4D5A877E-8CB3-67CF-23B6-F39F0DC3EE07}"/>
              </a:ext>
            </a:extLst>
          </p:cNvPr>
          <p:cNvPicPr>
            <a:picLocks noChangeAspect="1"/>
          </p:cNvPicPr>
          <p:nvPr/>
        </p:nvPicPr>
        <p:blipFill rotWithShape="1">
          <a:blip r:embed="rId7" cstate="hqprint">
            <a:extLst>
              <a:ext uri="{BEBA8EAE-BF5A-486C-A8C5-ECC9F3942E4B}">
                <a14:imgProps xmlns:a14="http://schemas.microsoft.com/office/drawing/2010/main">
                  <a14:imgLayer r:embed="rId8">
                    <a14:imgEffect>
                      <a14:sharpenSoften amount="-50000"/>
                    </a14:imgEffect>
                    <a14:imgEffect>
                      <a14:brightnessContrast bright="20000" contrast="20000"/>
                    </a14:imgEffect>
                  </a14:imgLayer>
                </a14:imgProps>
              </a:ext>
              <a:ext uri="{28A0092B-C50C-407E-A947-70E740481C1C}">
                <a14:useLocalDpi xmlns:a14="http://schemas.microsoft.com/office/drawing/2010/main"/>
              </a:ext>
            </a:extLst>
          </a:blip>
          <a:srcRect/>
          <a:stretch/>
        </p:blipFill>
        <p:spPr>
          <a:xfrm>
            <a:off x="4231089" y="1897734"/>
            <a:ext cx="1697528" cy="1697528"/>
          </a:xfrm>
          <a:prstGeom prst="ellipse">
            <a:avLst/>
          </a:prstGeom>
        </p:spPr>
      </p:pic>
      <p:sp>
        <p:nvSpPr>
          <p:cNvPr id="16" name="Ellipse 15">
            <a:extLst>
              <a:ext uri="{FF2B5EF4-FFF2-40B4-BE49-F238E27FC236}">
                <a16:creationId xmlns:a16="http://schemas.microsoft.com/office/drawing/2014/main" id="{3B633B22-B416-9E36-38D6-D94AD3548CA5}"/>
              </a:ext>
            </a:extLst>
          </p:cNvPr>
          <p:cNvSpPr>
            <a:spLocks noChangeAspect="1"/>
          </p:cNvSpPr>
          <p:nvPr/>
        </p:nvSpPr>
        <p:spPr>
          <a:xfrm>
            <a:off x="832639" y="2808284"/>
            <a:ext cx="898924" cy="900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rIns="72000" rtlCol="0" anchor="ctr"/>
          <a:lstStyle/>
          <a:p>
            <a:pPr algn="ctr"/>
            <a:r>
              <a:rPr lang="da-DK" sz="1400" b="1" dirty="0">
                <a:solidFill>
                  <a:schemeClr val="accent1"/>
                </a:solidFill>
                <a:latin typeface="Aptos SemiBold" panose="020B0004020202020204" pitchFamily="34" charset="0"/>
              </a:rPr>
              <a:t>Social aktiv</a:t>
            </a:r>
          </a:p>
        </p:txBody>
      </p:sp>
      <p:sp>
        <p:nvSpPr>
          <p:cNvPr id="22" name="Ellipse 21">
            <a:extLst>
              <a:ext uri="{FF2B5EF4-FFF2-40B4-BE49-F238E27FC236}">
                <a16:creationId xmlns:a16="http://schemas.microsoft.com/office/drawing/2014/main" id="{6DA7154F-BE23-BB41-F103-81D23B286E16}"/>
              </a:ext>
            </a:extLst>
          </p:cNvPr>
          <p:cNvSpPr>
            <a:spLocks noChangeAspect="1"/>
          </p:cNvSpPr>
          <p:nvPr/>
        </p:nvSpPr>
        <p:spPr>
          <a:xfrm>
            <a:off x="3648029" y="2730675"/>
            <a:ext cx="900000" cy="900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300" b="1" dirty="0">
                <a:solidFill>
                  <a:schemeClr val="accent1"/>
                </a:solidFill>
                <a:latin typeface="Aptos SemiBold" panose="020B0004020202020204" pitchFamily="34" charset="0"/>
              </a:rPr>
              <a:t>Spirituel</a:t>
            </a:r>
            <a:r>
              <a:rPr lang="da-DK" sz="1400" b="1" dirty="0">
                <a:solidFill>
                  <a:schemeClr val="accent1"/>
                </a:solidFill>
                <a:latin typeface="Aptos SemiBold" panose="020B0004020202020204" pitchFamily="34" charset="0"/>
              </a:rPr>
              <a:t> aktiv</a:t>
            </a:r>
          </a:p>
        </p:txBody>
      </p:sp>
      <p:sp>
        <p:nvSpPr>
          <p:cNvPr id="23" name="Ellipse 22">
            <a:extLst>
              <a:ext uri="{FF2B5EF4-FFF2-40B4-BE49-F238E27FC236}">
                <a16:creationId xmlns:a16="http://schemas.microsoft.com/office/drawing/2014/main" id="{9C121EA8-4206-3FBC-D1B9-AA164E797A40}"/>
              </a:ext>
            </a:extLst>
          </p:cNvPr>
          <p:cNvSpPr>
            <a:spLocks noChangeAspect="1"/>
          </p:cNvSpPr>
          <p:nvPr/>
        </p:nvSpPr>
        <p:spPr>
          <a:xfrm>
            <a:off x="1737026" y="5011474"/>
            <a:ext cx="900000" cy="900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a-DK" sz="1400" b="1" dirty="0">
                <a:solidFill>
                  <a:schemeClr val="accent1"/>
                </a:solidFill>
                <a:latin typeface="Aptos SemiBold" panose="020B0004020202020204" pitchFamily="34" charset="0"/>
              </a:rPr>
              <a:t>Fysisk aktiv</a:t>
            </a:r>
          </a:p>
        </p:txBody>
      </p:sp>
      <p:sp>
        <p:nvSpPr>
          <p:cNvPr id="24" name="Ellipse 23">
            <a:extLst>
              <a:ext uri="{FF2B5EF4-FFF2-40B4-BE49-F238E27FC236}">
                <a16:creationId xmlns:a16="http://schemas.microsoft.com/office/drawing/2014/main" id="{E52D487D-B9C2-B795-18C0-6F46A92FD2BA}"/>
              </a:ext>
            </a:extLst>
          </p:cNvPr>
          <p:cNvSpPr/>
          <p:nvPr/>
        </p:nvSpPr>
        <p:spPr>
          <a:xfrm>
            <a:off x="4693168" y="5011474"/>
            <a:ext cx="900000" cy="900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a-DK" sz="1400" b="1" dirty="0">
                <a:solidFill>
                  <a:schemeClr val="accent1"/>
                </a:solidFill>
                <a:latin typeface="Aptos SemiBold" panose="020B0004020202020204" pitchFamily="34" charset="0"/>
              </a:rPr>
              <a:t>Mental aktiv</a:t>
            </a:r>
          </a:p>
        </p:txBody>
      </p:sp>
    </p:spTree>
    <p:extLst>
      <p:ext uri="{BB962C8B-B14F-4D97-AF65-F5344CB8AC3E}">
        <p14:creationId xmlns:p14="http://schemas.microsoft.com/office/powerpoint/2010/main" val="2945883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8C8CE-3220-5515-9E49-4A84DCAACDD1}"/>
            </a:ext>
          </a:extLst>
        </p:cNvPr>
        <p:cNvGrpSpPr/>
        <p:nvPr/>
      </p:nvGrpSpPr>
      <p:grpSpPr>
        <a:xfrm>
          <a:off x="0" y="0"/>
          <a:ext cx="0" cy="0"/>
          <a:chOff x="0" y="0"/>
          <a:chExt cx="0" cy="0"/>
        </a:xfrm>
      </p:grpSpPr>
      <p:pic>
        <p:nvPicPr>
          <p:cNvPr id="15" name="Billede 14" descr="Et billede, der indeholder person, tøj, Ansigt, briller&#10;&#10;Automatisk genereret beskrivelse">
            <a:extLst>
              <a:ext uri="{FF2B5EF4-FFF2-40B4-BE49-F238E27FC236}">
                <a16:creationId xmlns:a16="http://schemas.microsoft.com/office/drawing/2014/main" id="{D6DE6043-F0E7-F741-52E3-5B858478AD09}"/>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t="-57"/>
          <a:stretch/>
        </p:blipFill>
        <p:spPr>
          <a:xfrm>
            <a:off x="623277" y="2902225"/>
            <a:ext cx="2712327" cy="2712327"/>
          </a:xfrm>
          <a:prstGeom prst="ellipse">
            <a:avLst/>
          </a:prstGeom>
        </p:spPr>
      </p:pic>
      <p:sp>
        <p:nvSpPr>
          <p:cNvPr id="2" name="Rektangel med afrundede hjørner i samme side 1">
            <a:extLst>
              <a:ext uri="{FF2B5EF4-FFF2-40B4-BE49-F238E27FC236}">
                <a16:creationId xmlns:a16="http://schemas.microsoft.com/office/drawing/2014/main" id="{046141C5-7AFB-F8F1-AAE2-CCAEAE087607}"/>
              </a:ext>
            </a:extLst>
          </p:cNvPr>
          <p:cNvSpPr/>
          <p:nvPr/>
        </p:nvSpPr>
        <p:spPr>
          <a:xfrm rot="5400000">
            <a:off x="2572120" y="-1795752"/>
            <a:ext cx="745958" cy="5890202"/>
          </a:xfrm>
          <a:prstGeom prst="round2SameRect">
            <a:avLst>
              <a:gd name="adj1" fmla="val 48223"/>
              <a:gd name="adj2" fmla="val 0"/>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 name="Titel 3">
            <a:extLst>
              <a:ext uri="{FF2B5EF4-FFF2-40B4-BE49-F238E27FC236}">
                <a16:creationId xmlns:a16="http://schemas.microsoft.com/office/drawing/2014/main" id="{011EC7AF-E6DE-0C4B-46E3-BADE75DBFB50}"/>
              </a:ext>
            </a:extLst>
          </p:cNvPr>
          <p:cNvSpPr>
            <a:spLocks noGrp="1"/>
          </p:cNvSpPr>
          <p:nvPr>
            <p:ph type="title"/>
          </p:nvPr>
        </p:nvSpPr>
        <p:spPr/>
        <p:txBody>
          <a:bodyPr/>
          <a:lstStyle/>
          <a:p>
            <a:r>
              <a:rPr lang="da-DK" dirty="0">
                <a:solidFill>
                  <a:schemeClr val="bg1"/>
                </a:solidFill>
              </a:rPr>
              <a:t>      – gør noget meningsfuldt</a:t>
            </a:r>
          </a:p>
        </p:txBody>
      </p:sp>
      <p:sp>
        <p:nvSpPr>
          <p:cNvPr id="16" name="Ellipse 15">
            <a:extLst>
              <a:ext uri="{FF2B5EF4-FFF2-40B4-BE49-F238E27FC236}">
                <a16:creationId xmlns:a16="http://schemas.microsoft.com/office/drawing/2014/main" id="{7A82AE5F-7065-7E4E-4C64-E74C26A16A83}"/>
              </a:ext>
            </a:extLst>
          </p:cNvPr>
          <p:cNvSpPr>
            <a:spLocks noChangeAspect="1"/>
          </p:cNvSpPr>
          <p:nvPr/>
        </p:nvSpPr>
        <p:spPr>
          <a:xfrm>
            <a:off x="2503776" y="2228799"/>
            <a:ext cx="1520316" cy="152213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400" b="1" dirty="0">
                <a:solidFill>
                  <a:schemeClr val="accent5"/>
                </a:solidFill>
                <a:latin typeface="Aptos SemiBold" panose="020B0004020202020204" pitchFamily="34" charset="0"/>
              </a:rPr>
              <a:t>Fællesskaber som fx. en madklub</a:t>
            </a:r>
          </a:p>
        </p:txBody>
      </p:sp>
      <p:sp>
        <p:nvSpPr>
          <p:cNvPr id="5" name="Pladsholder til indhold 8">
            <a:extLst>
              <a:ext uri="{FF2B5EF4-FFF2-40B4-BE49-F238E27FC236}">
                <a16:creationId xmlns:a16="http://schemas.microsoft.com/office/drawing/2014/main" id="{7B0841D8-96C8-7987-C835-A8A6D821FBD9}"/>
              </a:ext>
            </a:extLst>
          </p:cNvPr>
          <p:cNvSpPr txBox="1">
            <a:spLocks/>
          </p:cNvSpPr>
          <p:nvPr/>
        </p:nvSpPr>
        <p:spPr>
          <a:xfrm>
            <a:off x="6792355" y="1774756"/>
            <a:ext cx="4376388" cy="3641013"/>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da-DK" sz="1500" b="1" dirty="0">
                <a:solidFill>
                  <a:srgbClr val="272727"/>
                </a:solidFill>
                <a:latin typeface="Aptos ExtraBold" panose="020B0004020202020204" pitchFamily="34" charset="0"/>
                <a:cs typeface="Arial Black" panose="020B0604020202020204" pitchFamily="34" charset="0"/>
              </a:rPr>
              <a:t>Hvorfor virker det?</a:t>
            </a:r>
          </a:p>
          <a:p>
            <a:pPr marL="0" indent="0">
              <a:spcBef>
                <a:spcPts val="400"/>
              </a:spcBef>
              <a:buFont typeface="Arial" panose="020B0604020202020204" pitchFamily="34" charset="0"/>
              <a:buNone/>
            </a:pPr>
            <a:r>
              <a:rPr lang="da-DK" sz="1500" dirty="0">
                <a:solidFill>
                  <a:srgbClr val="3C3C3B"/>
                </a:solidFill>
              </a:rPr>
              <a:t>Hvis man har gode sociale relationer, har man større chance for at være i stand til at klare de udfordringer, som livet rummer. Bl.a. fordi det kan være lettere at få praktisk og følelsesmæssig støtte.</a:t>
            </a:r>
          </a:p>
          <a:p>
            <a:pPr marL="0" indent="0">
              <a:buNone/>
            </a:pPr>
            <a:r>
              <a:rPr lang="da-DK" sz="1500" dirty="0">
                <a:solidFill>
                  <a:srgbClr val="3C3C3B"/>
                </a:solidFill>
              </a:rPr>
              <a:t>Når vi involverer os i sociale aktiviteter, øger vi chancerne for at lære nye mennesker at kende og for at blive en del af et fællesskab.</a:t>
            </a:r>
          </a:p>
          <a:p>
            <a:pPr marL="0" indent="0">
              <a:spcBef>
                <a:spcPts val="400"/>
              </a:spcBef>
              <a:buFont typeface="Arial" panose="020B0604020202020204" pitchFamily="34" charset="0"/>
              <a:buNone/>
            </a:pPr>
            <a:endParaRPr lang="da-DK" sz="1500" dirty="0">
              <a:solidFill>
                <a:srgbClr val="3C3C3B"/>
              </a:solidFill>
            </a:endParaRPr>
          </a:p>
          <a:p>
            <a:pPr marL="0" indent="0">
              <a:buFont typeface="Arial" panose="020B0604020202020204" pitchFamily="34" charset="0"/>
              <a:buNone/>
            </a:pPr>
            <a:endParaRPr lang="da-DK" sz="1500" dirty="0"/>
          </a:p>
        </p:txBody>
      </p:sp>
      <p:pic>
        <p:nvPicPr>
          <p:cNvPr id="14" name="Billede 13">
            <a:extLst>
              <a:ext uri="{FF2B5EF4-FFF2-40B4-BE49-F238E27FC236}">
                <a16:creationId xmlns:a16="http://schemas.microsoft.com/office/drawing/2014/main" id="{632588DD-E19B-2C78-B6D5-112ACA87C787}"/>
              </a:ext>
            </a:extLst>
          </p:cNvPr>
          <p:cNvPicPr>
            <a:picLocks noChangeAspect="1"/>
          </p:cNvPicPr>
          <p:nvPr/>
        </p:nvPicPr>
        <p:blipFill>
          <a:blip r:embed="rId4">
            <a:biLevel thresh="25000"/>
          </a:blip>
          <a:srcRect r="-14637"/>
          <a:stretch>
            <a:fillRect/>
          </a:stretch>
        </p:blipFill>
        <p:spPr>
          <a:xfrm>
            <a:off x="986692" y="906644"/>
            <a:ext cx="362136" cy="485407"/>
          </a:xfrm>
          <a:prstGeom prst="rect">
            <a:avLst/>
          </a:prstGeom>
        </p:spPr>
      </p:pic>
      <p:sp>
        <p:nvSpPr>
          <p:cNvPr id="17" name="Pladsholder til indhold 8">
            <a:extLst>
              <a:ext uri="{FF2B5EF4-FFF2-40B4-BE49-F238E27FC236}">
                <a16:creationId xmlns:a16="http://schemas.microsoft.com/office/drawing/2014/main" id="{985B26B0-445A-2F0B-4378-70B397F996D0}"/>
              </a:ext>
            </a:extLst>
          </p:cNvPr>
          <p:cNvSpPr txBox="1">
            <a:spLocks/>
          </p:cNvSpPr>
          <p:nvPr/>
        </p:nvSpPr>
        <p:spPr>
          <a:xfrm>
            <a:off x="4402836" y="2133082"/>
            <a:ext cx="1520316" cy="769144"/>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Aft>
                <a:spcPts val="600"/>
              </a:spcAft>
              <a:buFont typeface="Arial" panose="020B0604020202020204" pitchFamily="34" charset="0"/>
              <a:buNone/>
            </a:pPr>
            <a:r>
              <a:rPr lang="da-DK" sz="1400" b="1" dirty="0">
                <a:solidFill>
                  <a:schemeClr val="accent5"/>
                </a:solidFill>
                <a:latin typeface="Aptos SemiBold" panose="020B0004020202020204" pitchFamily="34" charset="0"/>
                <a:cs typeface="Arial Black" panose="020B0604020202020204" pitchFamily="34" charset="0"/>
              </a:rPr>
              <a:t>Sociale relationer</a:t>
            </a:r>
            <a:endParaRPr lang="da-DK" sz="1400" b="1" dirty="0">
              <a:solidFill>
                <a:schemeClr val="accent5"/>
              </a:solidFill>
              <a:latin typeface="Aptos SemiBold" panose="020B0004020202020204" pitchFamily="34" charset="0"/>
            </a:endParaRPr>
          </a:p>
          <a:p>
            <a:pPr marL="0" indent="0">
              <a:lnSpc>
                <a:spcPct val="110000"/>
              </a:lnSpc>
              <a:spcBef>
                <a:spcPts val="400"/>
              </a:spcBef>
              <a:buFont typeface="Arial" panose="020B0604020202020204" pitchFamily="34" charset="0"/>
              <a:buNone/>
            </a:pPr>
            <a:endParaRPr lang="da-DK" sz="1400" b="1" dirty="0">
              <a:solidFill>
                <a:schemeClr val="accent5"/>
              </a:solidFill>
              <a:latin typeface="Aptos SemiBold" panose="020B0004020202020204" pitchFamily="34" charset="0"/>
            </a:endParaRPr>
          </a:p>
          <a:p>
            <a:pPr marL="0" indent="0">
              <a:lnSpc>
                <a:spcPct val="110000"/>
              </a:lnSpc>
              <a:buFont typeface="Arial" panose="020B0604020202020204" pitchFamily="34" charset="0"/>
              <a:buNone/>
            </a:pPr>
            <a:endParaRPr lang="da-DK" sz="1400" b="1" dirty="0">
              <a:solidFill>
                <a:schemeClr val="accent5"/>
              </a:solidFill>
              <a:latin typeface="Aptos SemiBold" panose="020B0004020202020204" pitchFamily="34" charset="0"/>
            </a:endParaRPr>
          </a:p>
        </p:txBody>
      </p:sp>
      <p:sp>
        <p:nvSpPr>
          <p:cNvPr id="18" name="Pladsholder til indhold 8">
            <a:extLst>
              <a:ext uri="{FF2B5EF4-FFF2-40B4-BE49-F238E27FC236}">
                <a16:creationId xmlns:a16="http://schemas.microsoft.com/office/drawing/2014/main" id="{2C1CFFD4-008E-FA7A-A2DD-05FEB7BE7694}"/>
              </a:ext>
            </a:extLst>
          </p:cNvPr>
          <p:cNvSpPr txBox="1">
            <a:spLocks/>
          </p:cNvSpPr>
          <p:nvPr/>
        </p:nvSpPr>
        <p:spPr>
          <a:xfrm>
            <a:off x="4473120" y="2997962"/>
            <a:ext cx="1520316" cy="769144"/>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Aft>
                <a:spcPts val="600"/>
              </a:spcAft>
              <a:buFont typeface="Arial" panose="020B0604020202020204" pitchFamily="34" charset="0"/>
              <a:buNone/>
            </a:pPr>
            <a:r>
              <a:rPr lang="da-DK" sz="1400" b="1" dirty="0">
                <a:solidFill>
                  <a:schemeClr val="accent5"/>
                </a:solidFill>
                <a:latin typeface="Aptos SemiBold" panose="020B0004020202020204" pitchFamily="34" charset="0"/>
                <a:cs typeface="Arial Black" panose="020B0604020202020204" pitchFamily="34" charset="0"/>
              </a:rPr>
              <a:t>Identitet og selvfølelse</a:t>
            </a:r>
            <a:endParaRPr lang="da-DK" sz="1400" b="1" dirty="0">
              <a:solidFill>
                <a:schemeClr val="accent5"/>
              </a:solidFill>
              <a:latin typeface="Aptos SemiBold" panose="020B0004020202020204" pitchFamily="34" charset="0"/>
            </a:endParaRPr>
          </a:p>
          <a:p>
            <a:pPr marL="0" indent="0">
              <a:lnSpc>
                <a:spcPct val="110000"/>
              </a:lnSpc>
              <a:spcBef>
                <a:spcPts val="400"/>
              </a:spcBef>
              <a:buFont typeface="Arial" panose="020B0604020202020204" pitchFamily="34" charset="0"/>
              <a:buNone/>
            </a:pPr>
            <a:endParaRPr lang="da-DK" sz="1400" b="1" dirty="0">
              <a:solidFill>
                <a:schemeClr val="accent5"/>
              </a:solidFill>
              <a:latin typeface="Aptos SemiBold" panose="020B0004020202020204" pitchFamily="34" charset="0"/>
            </a:endParaRPr>
          </a:p>
          <a:p>
            <a:pPr marL="0" indent="0">
              <a:lnSpc>
                <a:spcPct val="110000"/>
              </a:lnSpc>
              <a:buFont typeface="Arial" panose="020B0604020202020204" pitchFamily="34" charset="0"/>
              <a:buNone/>
            </a:pPr>
            <a:endParaRPr lang="da-DK" sz="1400" b="1" dirty="0">
              <a:solidFill>
                <a:schemeClr val="accent5"/>
              </a:solidFill>
              <a:latin typeface="Aptos SemiBold" panose="020B0004020202020204" pitchFamily="34" charset="0"/>
            </a:endParaRPr>
          </a:p>
        </p:txBody>
      </p:sp>
      <p:sp>
        <p:nvSpPr>
          <p:cNvPr id="19" name="Pladsholder til indhold 8">
            <a:extLst>
              <a:ext uri="{FF2B5EF4-FFF2-40B4-BE49-F238E27FC236}">
                <a16:creationId xmlns:a16="http://schemas.microsoft.com/office/drawing/2014/main" id="{A0C51324-6934-FB7D-624F-46C6F7319F21}"/>
              </a:ext>
            </a:extLst>
          </p:cNvPr>
          <p:cNvSpPr txBox="1">
            <a:spLocks/>
          </p:cNvSpPr>
          <p:nvPr/>
        </p:nvSpPr>
        <p:spPr>
          <a:xfrm>
            <a:off x="3955682" y="3846232"/>
            <a:ext cx="1034876" cy="769144"/>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Aft>
                <a:spcPts val="600"/>
              </a:spcAft>
              <a:buFont typeface="Arial" panose="020B0604020202020204" pitchFamily="34" charset="0"/>
              <a:buNone/>
            </a:pPr>
            <a:r>
              <a:rPr lang="da-DK" sz="1400" b="1" dirty="0">
                <a:solidFill>
                  <a:schemeClr val="accent5"/>
                </a:solidFill>
                <a:latin typeface="Aptos SemiBold" panose="020B0004020202020204" pitchFamily="34" charset="0"/>
                <a:cs typeface="Arial Black" panose="020B0604020202020204" pitchFamily="34" charset="0"/>
              </a:rPr>
              <a:t>Følelse af at høre til</a:t>
            </a:r>
            <a:endParaRPr lang="da-DK" sz="1400" b="1" dirty="0">
              <a:solidFill>
                <a:schemeClr val="accent5"/>
              </a:solidFill>
              <a:latin typeface="Aptos SemiBold" panose="020B0004020202020204" pitchFamily="34" charset="0"/>
            </a:endParaRPr>
          </a:p>
          <a:p>
            <a:pPr marL="0" indent="0">
              <a:lnSpc>
                <a:spcPct val="110000"/>
              </a:lnSpc>
              <a:spcBef>
                <a:spcPts val="400"/>
              </a:spcBef>
              <a:buFont typeface="Arial" panose="020B0604020202020204" pitchFamily="34" charset="0"/>
              <a:buNone/>
            </a:pPr>
            <a:endParaRPr lang="da-DK" sz="1400" b="1" dirty="0">
              <a:solidFill>
                <a:schemeClr val="accent5"/>
              </a:solidFill>
              <a:latin typeface="Aptos SemiBold" panose="020B0004020202020204" pitchFamily="34" charset="0"/>
            </a:endParaRPr>
          </a:p>
          <a:p>
            <a:pPr marL="0" indent="0">
              <a:lnSpc>
                <a:spcPct val="110000"/>
              </a:lnSpc>
              <a:buFont typeface="Arial" panose="020B0604020202020204" pitchFamily="34" charset="0"/>
              <a:buNone/>
            </a:pPr>
            <a:endParaRPr lang="da-DK" sz="1400" b="1" dirty="0">
              <a:solidFill>
                <a:schemeClr val="accent5"/>
              </a:solidFill>
              <a:latin typeface="Aptos SemiBold" panose="020B0004020202020204" pitchFamily="34" charset="0"/>
            </a:endParaRPr>
          </a:p>
        </p:txBody>
      </p:sp>
      <p:sp>
        <p:nvSpPr>
          <p:cNvPr id="20" name="Bue 19">
            <a:extLst>
              <a:ext uri="{FF2B5EF4-FFF2-40B4-BE49-F238E27FC236}">
                <a16:creationId xmlns:a16="http://schemas.microsoft.com/office/drawing/2014/main" id="{FEAB046C-CE94-2375-47F4-B5430BB33565}"/>
              </a:ext>
            </a:extLst>
          </p:cNvPr>
          <p:cNvSpPr/>
          <p:nvPr/>
        </p:nvSpPr>
        <p:spPr>
          <a:xfrm>
            <a:off x="3895712" y="2435610"/>
            <a:ext cx="927299" cy="533983"/>
          </a:xfrm>
          <a:prstGeom prst="arc">
            <a:avLst>
              <a:gd name="adj1" fmla="val 12499176"/>
              <a:gd name="adj2" fmla="val 16391440"/>
            </a:avLst>
          </a:prstGeom>
          <a:ln w="28575" cap="rnd">
            <a:solidFill>
              <a:schemeClr val="accent6"/>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sp>
        <p:nvSpPr>
          <p:cNvPr id="21" name="Bue 20">
            <a:extLst>
              <a:ext uri="{FF2B5EF4-FFF2-40B4-BE49-F238E27FC236}">
                <a16:creationId xmlns:a16="http://schemas.microsoft.com/office/drawing/2014/main" id="{7B0C40C4-7ECC-AED6-7006-D027F0CD0299}"/>
              </a:ext>
            </a:extLst>
          </p:cNvPr>
          <p:cNvSpPr/>
          <p:nvPr/>
        </p:nvSpPr>
        <p:spPr>
          <a:xfrm rot="12166476">
            <a:off x="3753412" y="2717718"/>
            <a:ext cx="927299" cy="533983"/>
          </a:xfrm>
          <a:prstGeom prst="arc">
            <a:avLst>
              <a:gd name="adj1" fmla="val 12662431"/>
              <a:gd name="adj2" fmla="val 16391440"/>
            </a:avLst>
          </a:prstGeom>
          <a:ln w="28575" cap="rnd">
            <a:solidFill>
              <a:schemeClr val="accent6"/>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sp>
        <p:nvSpPr>
          <p:cNvPr id="25" name="Bue 24">
            <a:extLst>
              <a:ext uri="{FF2B5EF4-FFF2-40B4-BE49-F238E27FC236}">
                <a16:creationId xmlns:a16="http://schemas.microsoft.com/office/drawing/2014/main" id="{151D3ADF-71C0-8F2D-344D-FD6B3F145F8F}"/>
              </a:ext>
            </a:extLst>
          </p:cNvPr>
          <p:cNvSpPr/>
          <p:nvPr/>
        </p:nvSpPr>
        <p:spPr>
          <a:xfrm rot="14868909">
            <a:off x="3500056" y="3395299"/>
            <a:ext cx="927299" cy="533983"/>
          </a:xfrm>
          <a:prstGeom prst="arc">
            <a:avLst>
              <a:gd name="adj1" fmla="val 12662431"/>
              <a:gd name="adj2" fmla="val 16391440"/>
            </a:avLst>
          </a:prstGeom>
          <a:ln w="28575" cap="rnd">
            <a:solidFill>
              <a:schemeClr val="accent6"/>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spTree>
    <p:extLst>
      <p:ext uri="{BB962C8B-B14F-4D97-AF65-F5344CB8AC3E}">
        <p14:creationId xmlns:p14="http://schemas.microsoft.com/office/powerpoint/2010/main" val="1904176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B21C9-4C28-19B2-06D0-ABE3853187FC}"/>
            </a:ext>
          </a:extLst>
        </p:cNvPr>
        <p:cNvGrpSpPr/>
        <p:nvPr/>
      </p:nvGrpSpPr>
      <p:grpSpPr>
        <a:xfrm>
          <a:off x="0" y="0"/>
          <a:ext cx="0" cy="0"/>
          <a:chOff x="0" y="0"/>
          <a:chExt cx="0" cy="0"/>
        </a:xfrm>
      </p:grpSpPr>
      <p:pic>
        <p:nvPicPr>
          <p:cNvPr id="15" name="Billede 14">
            <a:extLst>
              <a:ext uri="{FF2B5EF4-FFF2-40B4-BE49-F238E27FC236}">
                <a16:creationId xmlns:a16="http://schemas.microsoft.com/office/drawing/2014/main" id="{E2996026-966D-3894-043F-F88214899CAA}"/>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623277" y="2836910"/>
            <a:ext cx="2712327" cy="2712327"/>
          </a:xfrm>
          <a:prstGeom prst="ellipse">
            <a:avLst/>
          </a:prstGeom>
        </p:spPr>
      </p:pic>
      <p:sp>
        <p:nvSpPr>
          <p:cNvPr id="2" name="Rektangel med afrundede hjørner i samme side 1">
            <a:extLst>
              <a:ext uri="{FF2B5EF4-FFF2-40B4-BE49-F238E27FC236}">
                <a16:creationId xmlns:a16="http://schemas.microsoft.com/office/drawing/2014/main" id="{515658C0-2286-3DD0-C480-8401D72F6CDB}"/>
              </a:ext>
            </a:extLst>
          </p:cNvPr>
          <p:cNvSpPr/>
          <p:nvPr/>
        </p:nvSpPr>
        <p:spPr>
          <a:xfrm rot="5400000">
            <a:off x="2303860" y="-1527492"/>
            <a:ext cx="745958" cy="5353681"/>
          </a:xfrm>
          <a:prstGeom prst="round2SameRect">
            <a:avLst>
              <a:gd name="adj1" fmla="val 50000"/>
              <a:gd name="adj2" fmla="val 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 name="Titel 3">
            <a:extLst>
              <a:ext uri="{FF2B5EF4-FFF2-40B4-BE49-F238E27FC236}">
                <a16:creationId xmlns:a16="http://schemas.microsoft.com/office/drawing/2014/main" id="{0A34296F-40FF-20F7-39CA-40A25686F454}"/>
              </a:ext>
            </a:extLst>
          </p:cNvPr>
          <p:cNvSpPr>
            <a:spLocks noGrp="1"/>
          </p:cNvSpPr>
          <p:nvPr>
            <p:ph type="title"/>
          </p:nvPr>
        </p:nvSpPr>
        <p:spPr/>
        <p:txBody>
          <a:bodyPr/>
          <a:lstStyle/>
          <a:p>
            <a:r>
              <a:rPr lang="da-DK" dirty="0">
                <a:solidFill>
                  <a:schemeClr val="bg1"/>
                </a:solidFill>
              </a:rPr>
              <a:t>      – gør noget sammen</a:t>
            </a:r>
          </a:p>
        </p:txBody>
      </p:sp>
      <p:sp>
        <p:nvSpPr>
          <p:cNvPr id="16" name="Ellipse 15">
            <a:extLst>
              <a:ext uri="{FF2B5EF4-FFF2-40B4-BE49-F238E27FC236}">
                <a16:creationId xmlns:a16="http://schemas.microsoft.com/office/drawing/2014/main" id="{406A8B43-DC1B-56E0-C513-92AAD6D3BEC0}"/>
              </a:ext>
            </a:extLst>
          </p:cNvPr>
          <p:cNvSpPr>
            <a:spLocks noChangeAspect="1"/>
          </p:cNvSpPr>
          <p:nvPr/>
        </p:nvSpPr>
        <p:spPr>
          <a:xfrm>
            <a:off x="2503776" y="2163484"/>
            <a:ext cx="1520316" cy="152213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400" b="1" dirty="0">
                <a:solidFill>
                  <a:schemeClr val="accent3"/>
                </a:solidFill>
                <a:latin typeface="Aptos SemiBold" panose="020B0004020202020204" pitchFamily="34" charset="0"/>
              </a:rPr>
              <a:t>Alt fra at</a:t>
            </a:r>
          </a:p>
          <a:p>
            <a:pPr algn="ctr"/>
            <a:r>
              <a:rPr lang="da-DK" sz="1400" b="1" dirty="0">
                <a:solidFill>
                  <a:schemeClr val="accent3"/>
                </a:solidFill>
                <a:latin typeface="Aptos SemiBold" panose="020B0004020202020204" pitchFamily="34" charset="0"/>
              </a:rPr>
              <a:t>lave mad</a:t>
            </a:r>
          </a:p>
          <a:p>
            <a:pPr algn="ctr"/>
            <a:r>
              <a:rPr lang="da-DK" sz="1400" b="1" dirty="0">
                <a:solidFill>
                  <a:schemeClr val="accent3"/>
                </a:solidFill>
                <a:latin typeface="Aptos SemiBold" panose="020B0004020202020204" pitchFamily="34" charset="0"/>
              </a:rPr>
              <a:t>til frivilligt</a:t>
            </a:r>
          </a:p>
          <a:p>
            <a:pPr algn="ctr"/>
            <a:r>
              <a:rPr lang="da-DK" sz="1400" b="1" dirty="0">
                <a:solidFill>
                  <a:schemeClr val="accent3"/>
                </a:solidFill>
                <a:latin typeface="Aptos SemiBold" panose="020B0004020202020204" pitchFamily="34" charset="0"/>
              </a:rPr>
              <a:t>arbejde</a:t>
            </a:r>
          </a:p>
        </p:txBody>
      </p:sp>
      <p:sp>
        <p:nvSpPr>
          <p:cNvPr id="5" name="Pladsholder til indhold 8">
            <a:extLst>
              <a:ext uri="{FF2B5EF4-FFF2-40B4-BE49-F238E27FC236}">
                <a16:creationId xmlns:a16="http://schemas.microsoft.com/office/drawing/2014/main" id="{DF211F3C-6F33-18FF-BE4A-6F7DD27C6E59}"/>
              </a:ext>
            </a:extLst>
          </p:cNvPr>
          <p:cNvSpPr txBox="1">
            <a:spLocks/>
          </p:cNvSpPr>
          <p:nvPr/>
        </p:nvSpPr>
        <p:spPr>
          <a:xfrm>
            <a:off x="6792355" y="1774756"/>
            <a:ext cx="4298011" cy="4142718"/>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da-DK" sz="1500" b="1" dirty="0">
                <a:solidFill>
                  <a:srgbClr val="272727"/>
                </a:solidFill>
                <a:latin typeface="Aptos ExtraBold" panose="020B0004020202020204" pitchFamily="34" charset="0"/>
                <a:cs typeface="Arial Black" panose="020B0604020202020204" pitchFamily="34" charset="0"/>
              </a:rPr>
              <a:t>Hvorfor virker det?</a:t>
            </a:r>
          </a:p>
          <a:p>
            <a:pPr marL="0" indent="0">
              <a:spcBef>
                <a:spcPts val="400"/>
              </a:spcBef>
              <a:buFont typeface="Arial" panose="020B0604020202020204" pitchFamily="34" charset="0"/>
              <a:buNone/>
            </a:pPr>
            <a:r>
              <a:rPr lang="da-DK" sz="1500" dirty="0">
                <a:solidFill>
                  <a:srgbClr val="3C3C3B"/>
                </a:solidFill>
              </a:rPr>
              <a:t>At give sig selv udfordringer og nå sine mål, selv de små mål, giver en følelse af at have udrettet noget. </a:t>
            </a:r>
          </a:p>
          <a:p>
            <a:pPr marL="0" indent="0">
              <a:spcBef>
                <a:spcPts val="400"/>
              </a:spcBef>
              <a:buFont typeface="Arial" panose="020B0604020202020204" pitchFamily="34" charset="0"/>
              <a:buNone/>
            </a:pPr>
            <a:r>
              <a:rPr lang="da-DK" sz="1500" dirty="0">
                <a:solidFill>
                  <a:srgbClr val="3C3C3B"/>
                </a:solidFill>
              </a:rPr>
              <a:t>En følelse af effektivitet og en stærkere selvfølelse – alt dette er vigtigt for mental sundhed. </a:t>
            </a:r>
          </a:p>
          <a:p>
            <a:pPr marL="0" indent="0">
              <a:spcBef>
                <a:spcPts val="400"/>
              </a:spcBef>
              <a:buFont typeface="Arial" panose="020B0604020202020204" pitchFamily="34" charset="0"/>
              <a:buNone/>
            </a:pPr>
            <a:r>
              <a:rPr lang="da-DK" sz="1500" dirty="0">
                <a:solidFill>
                  <a:srgbClr val="3C3C3B"/>
                </a:solidFill>
              </a:rPr>
              <a:t>Frivilligt arbejde og ting, man gør for at hjælpe andre og bidrage til fællesskabet, giver ligeledes en positiv effekt. Det øger følelsen af mening og formål med livet.</a:t>
            </a:r>
          </a:p>
          <a:p>
            <a:pPr marL="0" indent="0">
              <a:spcBef>
                <a:spcPts val="400"/>
              </a:spcBef>
              <a:buFont typeface="Arial" panose="020B0604020202020204" pitchFamily="34" charset="0"/>
              <a:buNone/>
            </a:pPr>
            <a:endParaRPr lang="da-DK" sz="1500" dirty="0">
              <a:solidFill>
                <a:srgbClr val="3C3C3B"/>
              </a:solidFill>
            </a:endParaRPr>
          </a:p>
          <a:p>
            <a:pPr marL="0" indent="0">
              <a:buFont typeface="Arial" panose="020B0604020202020204" pitchFamily="34" charset="0"/>
              <a:buNone/>
            </a:pPr>
            <a:endParaRPr lang="da-DK" sz="1500" dirty="0"/>
          </a:p>
        </p:txBody>
      </p:sp>
      <p:pic>
        <p:nvPicPr>
          <p:cNvPr id="14" name="Billede 13">
            <a:extLst>
              <a:ext uri="{FF2B5EF4-FFF2-40B4-BE49-F238E27FC236}">
                <a16:creationId xmlns:a16="http://schemas.microsoft.com/office/drawing/2014/main" id="{C7130F81-B3B5-6226-C3CA-0813311CF7F4}"/>
              </a:ext>
            </a:extLst>
          </p:cNvPr>
          <p:cNvPicPr>
            <a:picLocks noChangeAspect="1"/>
          </p:cNvPicPr>
          <p:nvPr/>
        </p:nvPicPr>
        <p:blipFill>
          <a:blip r:embed="rId4">
            <a:biLevel thresh="25000"/>
          </a:blip>
          <a:srcRect r="-14637"/>
          <a:stretch>
            <a:fillRect/>
          </a:stretch>
        </p:blipFill>
        <p:spPr>
          <a:xfrm>
            <a:off x="986692" y="906644"/>
            <a:ext cx="362136" cy="485407"/>
          </a:xfrm>
          <a:prstGeom prst="rect">
            <a:avLst/>
          </a:prstGeom>
        </p:spPr>
      </p:pic>
      <p:sp>
        <p:nvSpPr>
          <p:cNvPr id="17" name="Pladsholder til indhold 8">
            <a:extLst>
              <a:ext uri="{FF2B5EF4-FFF2-40B4-BE49-F238E27FC236}">
                <a16:creationId xmlns:a16="http://schemas.microsoft.com/office/drawing/2014/main" id="{B08C1421-7A04-F8A1-7C8E-7B42BE969991}"/>
              </a:ext>
            </a:extLst>
          </p:cNvPr>
          <p:cNvSpPr txBox="1">
            <a:spLocks/>
          </p:cNvSpPr>
          <p:nvPr/>
        </p:nvSpPr>
        <p:spPr>
          <a:xfrm>
            <a:off x="4402836" y="2067767"/>
            <a:ext cx="1144000" cy="769144"/>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Aft>
                <a:spcPts val="600"/>
              </a:spcAft>
              <a:buFont typeface="Arial" panose="020B0604020202020204" pitchFamily="34" charset="0"/>
              <a:buNone/>
            </a:pPr>
            <a:r>
              <a:rPr lang="da-DK" sz="1400" b="1" dirty="0">
                <a:solidFill>
                  <a:schemeClr val="accent3"/>
                </a:solidFill>
                <a:latin typeface="Aptos SemiBold" panose="020B0004020202020204" pitchFamily="34" charset="0"/>
                <a:cs typeface="Arial Black" panose="020B0604020202020204" pitchFamily="34" charset="0"/>
              </a:rPr>
              <a:t>Selvtillid og selvværd</a:t>
            </a:r>
            <a:endParaRPr lang="da-DK" sz="1400" b="1" dirty="0">
              <a:solidFill>
                <a:schemeClr val="accent3"/>
              </a:solidFill>
              <a:latin typeface="Aptos SemiBold" panose="020B0004020202020204" pitchFamily="34" charset="0"/>
            </a:endParaRPr>
          </a:p>
          <a:p>
            <a:pPr marL="0" indent="0">
              <a:lnSpc>
                <a:spcPct val="110000"/>
              </a:lnSpc>
              <a:spcBef>
                <a:spcPts val="400"/>
              </a:spcBef>
              <a:buFont typeface="Arial" panose="020B0604020202020204" pitchFamily="34" charset="0"/>
              <a:buNone/>
            </a:pPr>
            <a:endParaRPr lang="da-DK" sz="1400" b="1" dirty="0">
              <a:solidFill>
                <a:schemeClr val="accent3"/>
              </a:solidFill>
              <a:latin typeface="Aptos SemiBold" panose="020B0004020202020204" pitchFamily="34" charset="0"/>
            </a:endParaRPr>
          </a:p>
          <a:p>
            <a:pPr marL="0" indent="0">
              <a:lnSpc>
                <a:spcPct val="110000"/>
              </a:lnSpc>
              <a:buFont typeface="Arial" panose="020B0604020202020204" pitchFamily="34" charset="0"/>
              <a:buNone/>
            </a:pPr>
            <a:endParaRPr lang="da-DK" sz="1400" b="1" dirty="0">
              <a:solidFill>
                <a:schemeClr val="accent3"/>
              </a:solidFill>
              <a:latin typeface="Aptos SemiBold" panose="020B0004020202020204" pitchFamily="34" charset="0"/>
            </a:endParaRPr>
          </a:p>
        </p:txBody>
      </p:sp>
      <p:sp>
        <p:nvSpPr>
          <p:cNvPr id="18" name="Pladsholder til indhold 8">
            <a:extLst>
              <a:ext uri="{FF2B5EF4-FFF2-40B4-BE49-F238E27FC236}">
                <a16:creationId xmlns:a16="http://schemas.microsoft.com/office/drawing/2014/main" id="{28AF6E6D-025D-F923-94BA-33FF84FF9420}"/>
              </a:ext>
            </a:extLst>
          </p:cNvPr>
          <p:cNvSpPr txBox="1">
            <a:spLocks/>
          </p:cNvSpPr>
          <p:nvPr/>
        </p:nvSpPr>
        <p:spPr>
          <a:xfrm>
            <a:off x="4473120" y="2932647"/>
            <a:ext cx="1520316" cy="769144"/>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Aft>
                <a:spcPts val="600"/>
              </a:spcAft>
              <a:buFont typeface="Arial" panose="020B0604020202020204" pitchFamily="34" charset="0"/>
              <a:buNone/>
            </a:pPr>
            <a:r>
              <a:rPr lang="da-DK" sz="1400" b="1" dirty="0">
                <a:solidFill>
                  <a:schemeClr val="accent3"/>
                </a:solidFill>
                <a:latin typeface="Aptos SemiBold" panose="020B0004020202020204" pitchFamily="34" charset="0"/>
                <a:cs typeface="Arial Black" panose="020B0604020202020204" pitchFamily="34" charset="0"/>
              </a:rPr>
              <a:t>Hjælpe andre mennesker</a:t>
            </a:r>
            <a:endParaRPr lang="da-DK" sz="1400" b="1" dirty="0">
              <a:solidFill>
                <a:schemeClr val="accent3"/>
              </a:solidFill>
              <a:latin typeface="Aptos SemiBold" panose="020B0004020202020204" pitchFamily="34" charset="0"/>
            </a:endParaRPr>
          </a:p>
          <a:p>
            <a:pPr marL="0" indent="0">
              <a:lnSpc>
                <a:spcPct val="110000"/>
              </a:lnSpc>
              <a:spcBef>
                <a:spcPts val="400"/>
              </a:spcBef>
              <a:buFont typeface="Arial" panose="020B0604020202020204" pitchFamily="34" charset="0"/>
              <a:buNone/>
            </a:pPr>
            <a:endParaRPr lang="da-DK" sz="1400" b="1" dirty="0">
              <a:solidFill>
                <a:schemeClr val="accent3"/>
              </a:solidFill>
              <a:latin typeface="Aptos SemiBold" panose="020B0004020202020204" pitchFamily="34" charset="0"/>
            </a:endParaRPr>
          </a:p>
          <a:p>
            <a:pPr marL="0" indent="0">
              <a:lnSpc>
                <a:spcPct val="110000"/>
              </a:lnSpc>
              <a:buFont typeface="Arial" panose="020B0604020202020204" pitchFamily="34" charset="0"/>
              <a:buNone/>
            </a:pPr>
            <a:endParaRPr lang="da-DK" sz="1400" b="1" dirty="0">
              <a:solidFill>
                <a:schemeClr val="accent3"/>
              </a:solidFill>
              <a:latin typeface="Aptos SemiBold" panose="020B0004020202020204" pitchFamily="34" charset="0"/>
            </a:endParaRPr>
          </a:p>
        </p:txBody>
      </p:sp>
      <p:sp>
        <p:nvSpPr>
          <p:cNvPr id="19" name="Pladsholder til indhold 8">
            <a:extLst>
              <a:ext uri="{FF2B5EF4-FFF2-40B4-BE49-F238E27FC236}">
                <a16:creationId xmlns:a16="http://schemas.microsoft.com/office/drawing/2014/main" id="{6C60A28B-2444-B77C-08C3-E0B59FAFD780}"/>
              </a:ext>
            </a:extLst>
          </p:cNvPr>
          <p:cNvSpPr txBox="1">
            <a:spLocks/>
          </p:cNvSpPr>
          <p:nvPr/>
        </p:nvSpPr>
        <p:spPr>
          <a:xfrm>
            <a:off x="3955682" y="3780917"/>
            <a:ext cx="1697528" cy="769144"/>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Aft>
                <a:spcPts val="600"/>
              </a:spcAft>
              <a:buFont typeface="Arial" panose="020B0604020202020204" pitchFamily="34" charset="0"/>
              <a:buNone/>
            </a:pPr>
            <a:r>
              <a:rPr lang="da-DK" sz="1400" b="1" dirty="0">
                <a:solidFill>
                  <a:schemeClr val="accent3"/>
                </a:solidFill>
                <a:latin typeface="Aptos SemiBold" panose="020B0004020202020204" pitchFamily="34" charset="0"/>
                <a:cs typeface="Arial Black" panose="020B0604020202020204" pitchFamily="34" charset="0"/>
              </a:rPr>
              <a:t>Følelse af meningsfuldhed</a:t>
            </a:r>
            <a:endParaRPr lang="da-DK" sz="1400" b="1" dirty="0">
              <a:solidFill>
                <a:schemeClr val="accent3"/>
              </a:solidFill>
              <a:latin typeface="Aptos SemiBold" panose="020B0004020202020204" pitchFamily="34" charset="0"/>
            </a:endParaRPr>
          </a:p>
          <a:p>
            <a:pPr marL="0" indent="0">
              <a:lnSpc>
                <a:spcPct val="110000"/>
              </a:lnSpc>
              <a:spcBef>
                <a:spcPts val="400"/>
              </a:spcBef>
              <a:buFont typeface="Arial" panose="020B0604020202020204" pitchFamily="34" charset="0"/>
              <a:buNone/>
            </a:pPr>
            <a:endParaRPr lang="da-DK" sz="1400" b="1" dirty="0">
              <a:solidFill>
                <a:schemeClr val="accent3"/>
              </a:solidFill>
              <a:latin typeface="Aptos SemiBold" panose="020B0004020202020204" pitchFamily="34" charset="0"/>
            </a:endParaRPr>
          </a:p>
          <a:p>
            <a:pPr marL="0" indent="0">
              <a:lnSpc>
                <a:spcPct val="110000"/>
              </a:lnSpc>
              <a:buFont typeface="Arial" panose="020B0604020202020204" pitchFamily="34" charset="0"/>
              <a:buNone/>
            </a:pPr>
            <a:endParaRPr lang="da-DK" sz="1400" b="1" dirty="0">
              <a:solidFill>
                <a:schemeClr val="accent3"/>
              </a:solidFill>
              <a:latin typeface="Aptos SemiBold" panose="020B0004020202020204" pitchFamily="34" charset="0"/>
            </a:endParaRPr>
          </a:p>
        </p:txBody>
      </p:sp>
      <p:sp>
        <p:nvSpPr>
          <p:cNvPr id="20" name="Bue 19">
            <a:extLst>
              <a:ext uri="{FF2B5EF4-FFF2-40B4-BE49-F238E27FC236}">
                <a16:creationId xmlns:a16="http://schemas.microsoft.com/office/drawing/2014/main" id="{00882955-3E58-2BD7-46FA-AA11659F5CC6}"/>
              </a:ext>
            </a:extLst>
          </p:cNvPr>
          <p:cNvSpPr/>
          <p:nvPr/>
        </p:nvSpPr>
        <p:spPr>
          <a:xfrm>
            <a:off x="3895712" y="2370295"/>
            <a:ext cx="927299" cy="533983"/>
          </a:xfrm>
          <a:prstGeom prst="arc">
            <a:avLst>
              <a:gd name="adj1" fmla="val 12499176"/>
              <a:gd name="adj2" fmla="val 16391440"/>
            </a:avLst>
          </a:prstGeom>
          <a:ln w="28575" cap="rnd">
            <a:solidFill>
              <a:schemeClr val="accent4"/>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sp>
        <p:nvSpPr>
          <p:cNvPr id="21" name="Bue 20">
            <a:extLst>
              <a:ext uri="{FF2B5EF4-FFF2-40B4-BE49-F238E27FC236}">
                <a16:creationId xmlns:a16="http://schemas.microsoft.com/office/drawing/2014/main" id="{6BE4B145-5B70-6FF2-9015-3F85ADB74155}"/>
              </a:ext>
            </a:extLst>
          </p:cNvPr>
          <p:cNvSpPr/>
          <p:nvPr/>
        </p:nvSpPr>
        <p:spPr>
          <a:xfrm rot="12166476">
            <a:off x="3753412" y="2652403"/>
            <a:ext cx="927299" cy="533983"/>
          </a:xfrm>
          <a:prstGeom prst="arc">
            <a:avLst>
              <a:gd name="adj1" fmla="val 12662431"/>
              <a:gd name="adj2" fmla="val 16391440"/>
            </a:avLst>
          </a:prstGeom>
          <a:ln w="28575" cap="rnd">
            <a:solidFill>
              <a:schemeClr val="accent4"/>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sp>
        <p:nvSpPr>
          <p:cNvPr id="25" name="Bue 24">
            <a:extLst>
              <a:ext uri="{FF2B5EF4-FFF2-40B4-BE49-F238E27FC236}">
                <a16:creationId xmlns:a16="http://schemas.microsoft.com/office/drawing/2014/main" id="{3FEBFBD8-E6CD-97FD-33A0-5C6C4CB2389E}"/>
              </a:ext>
            </a:extLst>
          </p:cNvPr>
          <p:cNvSpPr/>
          <p:nvPr/>
        </p:nvSpPr>
        <p:spPr>
          <a:xfrm rot="14868909">
            <a:off x="3500056" y="3329984"/>
            <a:ext cx="927299" cy="533983"/>
          </a:xfrm>
          <a:prstGeom prst="arc">
            <a:avLst>
              <a:gd name="adj1" fmla="val 12662431"/>
              <a:gd name="adj2" fmla="val 16391440"/>
            </a:avLst>
          </a:prstGeom>
          <a:ln w="28575" cap="rnd">
            <a:solidFill>
              <a:schemeClr val="accent4"/>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pic>
        <p:nvPicPr>
          <p:cNvPr id="7" name="Billede 6" descr="Et billede, der indeholder person, indendørs, kunst, design&#10;&#10;Automatisk genereret beskrivelse">
            <a:extLst>
              <a:ext uri="{FF2B5EF4-FFF2-40B4-BE49-F238E27FC236}">
                <a16:creationId xmlns:a16="http://schemas.microsoft.com/office/drawing/2014/main" id="{32667C65-CBF9-FF17-E12F-5E38E40FE161}"/>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2655840" y="4504951"/>
            <a:ext cx="1697529" cy="1686164"/>
          </a:xfrm>
          <a:prstGeom prst="ellipse">
            <a:avLst/>
          </a:prstGeom>
        </p:spPr>
      </p:pic>
    </p:spTree>
    <p:extLst>
      <p:ext uri="{BB962C8B-B14F-4D97-AF65-F5344CB8AC3E}">
        <p14:creationId xmlns:p14="http://schemas.microsoft.com/office/powerpoint/2010/main" val="3157753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D35B55-52E9-0707-147F-54CE32F4F893}"/>
              </a:ext>
            </a:extLst>
          </p:cNvPr>
          <p:cNvSpPr>
            <a:spLocks noGrp="1"/>
          </p:cNvSpPr>
          <p:nvPr>
            <p:ph type="title"/>
          </p:nvPr>
        </p:nvSpPr>
        <p:spPr/>
        <p:txBody>
          <a:bodyPr/>
          <a:lstStyle/>
          <a:p>
            <a:r>
              <a:rPr lang="da-DK" dirty="0"/>
              <a:t>Mental sundhed skaber vi sammen</a:t>
            </a:r>
          </a:p>
        </p:txBody>
      </p:sp>
      <p:sp>
        <p:nvSpPr>
          <p:cNvPr id="3" name="Pladsholder til indhold 2">
            <a:extLst>
              <a:ext uri="{FF2B5EF4-FFF2-40B4-BE49-F238E27FC236}">
                <a16:creationId xmlns:a16="http://schemas.microsoft.com/office/drawing/2014/main" id="{44FCF75E-56AC-CC2A-4562-35B90DF1FF97}"/>
              </a:ext>
            </a:extLst>
          </p:cNvPr>
          <p:cNvSpPr>
            <a:spLocks noGrp="1"/>
          </p:cNvSpPr>
          <p:nvPr>
            <p:ph idx="1"/>
          </p:nvPr>
        </p:nvSpPr>
        <p:spPr>
          <a:xfrm>
            <a:off x="928076" y="1774756"/>
            <a:ext cx="4479947" cy="3641013"/>
          </a:xfrm>
        </p:spPr>
        <p:txBody>
          <a:bodyPr/>
          <a:lstStyle/>
          <a:p>
            <a:pPr marL="0" indent="0">
              <a:buNone/>
            </a:pPr>
            <a:r>
              <a:rPr lang="da-DK" dirty="0"/>
              <a:t>Vi kan gøre meget for vores egen og andres mentale sundhed. Men mental sundhed er aldrig det enkelte menneskes ansvar alene – derfor er det også vigtigt med fokus på strukturer, rammer og omgivelserne omkring os, når vi arbejder </a:t>
            </a:r>
            <a:br>
              <a:rPr lang="da-DK" dirty="0"/>
            </a:br>
            <a:r>
              <a:rPr lang="da-DK" dirty="0"/>
              <a:t>med mental sundhed.</a:t>
            </a:r>
          </a:p>
          <a:p>
            <a:pPr marL="0" indent="0">
              <a:buNone/>
            </a:pPr>
            <a:endParaRPr lang="da-DK" dirty="0"/>
          </a:p>
        </p:txBody>
      </p:sp>
      <p:pic>
        <p:nvPicPr>
          <p:cNvPr id="5" name="Billede 4">
            <a:extLst>
              <a:ext uri="{FF2B5EF4-FFF2-40B4-BE49-F238E27FC236}">
                <a16:creationId xmlns:a16="http://schemas.microsoft.com/office/drawing/2014/main" id="{76BEE02F-17F4-FE8D-EBF7-03C198F8B831}"/>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5293822" y="2078691"/>
            <a:ext cx="5796543" cy="3517660"/>
          </a:xfrm>
          <a:prstGeom prst="rect">
            <a:avLst/>
          </a:prstGeom>
        </p:spPr>
      </p:pic>
    </p:spTree>
    <p:extLst>
      <p:ext uri="{BB962C8B-B14F-4D97-AF65-F5344CB8AC3E}">
        <p14:creationId xmlns:p14="http://schemas.microsoft.com/office/powerpoint/2010/main" val="2190011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AC81E090-AF1A-AD08-3309-77F75709E71E}"/>
              </a:ext>
            </a:extLst>
          </p:cNvPr>
          <p:cNvSpPr>
            <a:spLocks noGrp="1"/>
          </p:cNvSpPr>
          <p:nvPr>
            <p:ph idx="1"/>
          </p:nvPr>
        </p:nvSpPr>
        <p:spPr/>
        <p:txBody>
          <a:bodyPr/>
          <a:lstStyle/>
          <a:p>
            <a:r>
              <a:rPr lang="da-DK" dirty="0"/>
              <a:t>Tekst</a:t>
            </a:r>
          </a:p>
        </p:txBody>
      </p:sp>
      <p:sp>
        <p:nvSpPr>
          <p:cNvPr id="3" name="Titel 2">
            <a:extLst>
              <a:ext uri="{FF2B5EF4-FFF2-40B4-BE49-F238E27FC236}">
                <a16:creationId xmlns:a16="http://schemas.microsoft.com/office/drawing/2014/main" id="{75E93DE8-C075-9A03-3EAD-39B1D9232B7F}"/>
              </a:ext>
            </a:extLst>
          </p:cNvPr>
          <p:cNvSpPr>
            <a:spLocks noGrp="1"/>
          </p:cNvSpPr>
          <p:nvPr>
            <p:ph type="title"/>
          </p:nvPr>
        </p:nvSpPr>
        <p:spPr/>
        <p:txBody>
          <a:bodyPr/>
          <a:lstStyle/>
          <a:p>
            <a:r>
              <a:rPr lang="da-DK" dirty="0"/>
              <a:t>Udfyld selv</a:t>
            </a:r>
          </a:p>
        </p:txBody>
      </p:sp>
      <p:sp>
        <p:nvSpPr>
          <p:cNvPr id="4" name="Pladsholder til indhold 1">
            <a:extLst>
              <a:ext uri="{FF2B5EF4-FFF2-40B4-BE49-F238E27FC236}">
                <a16:creationId xmlns:a16="http://schemas.microsoft.com/office/drawing/2014/main" id="{37E8E943-CF06-62D5-C9DA-9FFA027DA413}"/>
              </a:ext>
            </a:extLst>
          </p:cNvPr>
          <p:cNvSpPr txBox="1">
            <a:spLocks/>
          </p:cNvSpPr>
          <p:nvPr/>
        </p:nvSpPr>
        <p:spPr>
          <a:xfrm>
            <a:off x="6792355" y="1774756"/>
            <a:ext cx="4659924" cy="3641013"/>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dirty="0"/>
              <a:t>Tekst</a:t>
            </a:r>
          </a:p>
        </p:txBody>
      </p:sp>
    </p:spTree>
    <p:extLst>
      <p:ext uri="{BB962C8B-B14F-4D97-AF65-F5344CB8AC3E}">
        <p14:creationId xmlns:p14="http://schemas.microsoft.com/office/powerpoint/2010/main" val="2764457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C9AE1-2387-1113-0A6D-C1EC5A7D3D6E}"/>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1AA7C11D-F1D0-B421-7815-28D869623E7C}"/>
              </a:ext>
            </a:extLst>
          </p:cNvPr>
          <p:cNvSpPr>
            <a:spLocks noGrp="1"/>
          </p:cNvSpPr>
          <p:nvPr>
            <p:ph type="title"/>
          </p:nvPr>
        </p:nvSpPr>
        <p:spPr/>
        <p:txBody>
          <a:bodyPr/>
          <a:lstStyle/>
          <a:p>
            <a:r>
              <a:rPr lang="da-DK" dirty="0">
                <a:solidFill>
                  <a:schemeClr val="accent5"/>
                </a:solidFill>
              </a:rPr>
              <a:t>Udfyld selv</a:t>
            </a:r>
          </a:p>
        </p:txBody>
      </p:sp>
      <p:sp>
        <p:nvSpPr>
          <p:cNvPr id="2" name="Pladsholder til indhold 1">
            <a:extLst>
              <a:ext uri="{FF2B5EF4-FFF2-40B4-BE49-F238E27FC236}">
                <a16:creationId xmlns:a16="http://schemas.microsoft.com/office/drawing/2014/main" id="{04F27A39-B290-535A-EEBE-076BD546B2E7}"/>
              </a:ext>
            </a:extLst>
          </p:cNvPr>
          <p:cNvSpPr>
            <a:spLocks noGrp="1"/>
          </p:cNvSpPr>
          <p:nvPr>
            <p:ph idx="1"/>
          </p:nvPr>
        </p:nvSpPr>
        <p:spPr/>
        <p:txBody>
          <a:bodyPr/>
          <a:lstStyle/>
          <a:p>
            <a:r>
              <a:rPr lang="da-DK" dirty="0"/>
              <a:t>Tekst</a:t>
            </a:r>
          </a:p>
        </p:txBody>
      </p:sp>
      <p:sp>
        <p:nvSpPr>
          <p:cNvPr id="4" name="Pladsholder til indhold 1">
            <a:extLst>
              <a:ext uri="{FF2B5EF4-FFF2-40B4-BE49-F238E27FC236}">
                <a16:creationId xmlns:a16="http://schemas.microsoft.com/office/drawing/2014/main" id="{D27E1158-456E-223C-E7A2-C05D60721CCB}"/>
              </a:ext>
            </a:extLst>
          </p:cNvPr>
          <p:cNvSpPr txBox="1">
            <a:spLocks/>
          </p:cNvSpPr>
          <p:nvPr/>
        </p:nvSpPr>
        <p:spPr>
          <a:xfrm>
            <a:off x="6792355" y="1774756"/>
            <a:ext cx="4659924" cy="3641013"/>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dirty="0"/>
              <a:t>Tekst</a:t>
            </a:r>
          </a:p>
        </p:txBody>
      </p:sp>
    </p:spTree>
    <p:extLst>
      <p:ext uri="{BB962C8B-B14F-4D97-AF65-F5344CB8AC3E}">
        <p14:creationId xmlns:p14="http://schemas.microsoft.com/office/powerpoint/2010/main" val="3860665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55DAC-1033-1135-8A5B-E33AD713CE7B}"/>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FF773AFF-B3D4-0F56-41E3-FB711FEC749D}"/>
              </a:ext>
            </a:extLst>
          </p:cNvPr>
          <p:cNvSpPr>
            <a:spLocks noGrp="1"/>
          </p:cNvSpPr>
          <p:nvPr>
            <p:ph type="title"/>
          </p:nvPr>
        </p:nvSpPr>
        <p:spPr/>
        <p:txBody>
          <a:bodyPr/>
          <a:lstStyle/>
          <a:p>
            <a:r>
              <a:rPr lang="da-DK" dirty="0"/>
              <a:t>Udfyld selv</a:t>
            </a:r>
          </a:p>
        </p:txBody>
      </p:sp>
      <p:sp>
        <p:nvSpPr>
          <p:cNvPr id="2" name="Pladsholder til indhold 1">
            <a:extLst>
              <a:ext uri="{FF2B5EF4-FFF2-40B4-BE49-F238E27FC236}">
                <a16:creationId xmlns:a16="http://schemas.microsoft.com/office/drawing/2014/main" id="{4ACACE07-B8D0-9A60-D432-4DE656A4DE91}"/>
              </a:ext>
            </a:extLst>
          </p:cNvPr>
          <p:cNvSpPr>
            <a:spLocks noGrp="1"/>
          </p:cNvSpPr>
          <p:nvPr>
            <p:ph idx="1"/>
          </p:nvPr>
        </p:nvSpPr>
        <p:spPr/>
        <p:txBody>
          <a:bodyPr/>
          <a:lstStyle/>
          <a:p>
            <a:r>
              <a:rPr lang="da-DK" dirty="0"/>
              <a:t>Tekst</a:t>
            </a:r>
          </a:p>
        </p:txBody>
      </p:sp>
      <p:sp>
        <p:nvSpPr>
          <p:cNvPr id="4" name="Pladsholder til indhold 1">
            <a:extLst>
              <a:ext uri="{FF2B5EF4-FFF2-40B4-BE49-F238E27FC236}">
                <a16:creationId xmlns:a16="http://schemas.microsoft.com/office/drawing/2014/main" id="{AB167623-4772-A911-EACA-86F29902AB50}"/>
              </a:ext>
            </a:extLst>
          </p:cNvPr>
          <p:cNvSpPr txBox="1">
            <a:spLocks/>
          </p:cNvSpPr>
          <p:nvPr/>
        </p:nvSpPr>
        <p:spPr>
          <a:xfrm>
            <a:off x="6792355" y="1774756"/>
            <a:ext cx="4659924" cy="3641013"/>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dirty="0"/>
              <a:t>Tekst</a:t>
            </a:r>
          </a:p>
        </p:txBody>
      </p:sp>
    </p:spTree>
    <p:extLst>
      <p:ext uri="{BB962C8B-B14F-4D97-AF65-F5344CB8AC3E}">
        <p14:creationId xmlns:p14="http://schemas.microsoft.com/office/powerpoint/2010/main" val="1298789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12958E84-5D0B-F23E-41E2-84008460EAA2}"/>
              </a:ext>
            </a:extLst>
          </p:cNvPr>
          <p:cNvSpPr>
            <a:spLocks noGrp="1"/>
          </p:cNvSpPr>
          <p:nvPr>
            <p:ph type="title"/>
          </p:nvPr>
        </p:nvSpPr>
        <p:spPr/>
        <p:txBody>
          <a:bodyPr/>
          <a:lstStyle/>
          <a:p>
            <a:r>
              <a:rPr lang="da-DK" dirty="0"/>
              <a:t>Hvad er ABC for mental sundhed?</a:t>
            </a:r>
          </a:p>
        </p:txBody>
      </p:sp>
      <p:sp>
        <p:nvSpPr>
          <p:cNvPr id="5" name="Ellipse 4">
            <a:extLst>
              <a:ext uri="{FF2B5EF4-FFF2-40B4-BE49-F238E27FC236}">
                <a16:creationId xmlns:a16="http://schemas.microsoft.com/office/drawing/2014/main" id="{C61F8192-708D-DF59-555D-BC6A63D2C57F}"/>
              </a:ext>
            </a:extLst>
          </p:cNvPr>
          <p:cNvSpPr>
            <a:spLocks noChangeAspect="1"/>
          </p:cNvSpPr>
          <p:nvPr/>
        </p:nvSpPr>
        <p:spPr>
          <a:xfrm>
            <a:off x="8002633" y="2167637"/>
            <a:ext cx="2736000" cy="2736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600" dirty="0">
                <a:solidFill>
                  <a:srgbClr val="3C3C3B"/>
                </a:solidFill>
                <a:latin typeface="Aptos" panose="020B0004020202020204" pitchFamily="34" charset="0"/>
                <a:cs typeface="Calibri" panose="020F0502020204030204" pitchFamily="34" charset="0"/>
              </a:rPr>
              <a:t>Fokus er ikke på risikofaktorer, men på de ting, der giver livet mening, glæde og værdi – </a:t>
            </a:r>
            <a:r>
              <a:rPr lang="da-DK" sz="1600" b="1" dirty="0">
                <a:solidFill>
                  <a:schemeClr val="accent4"/>
                </a:solidFill>
                <a:latin typeface="Aptos" panose="020B0004020202020204" pitchFamily="34" charset="0"/>
                <a:cs typeface="Calibri" panose="020F0502020204030204" pitchFamily="34" charset="0"/>
              </a:rPr>
              <a:t>mental sundhedsfremme</a:t>
            </a:r>
            <a:r>
              <a:rPr lang="da-DK" sz="1600" dirty="0">
                <a:solidFill>
                  <a:srgbClr val="3C3C3B"/>
                </a:solidFill>
                <a:latin typeface="Aptos" panose="020B0004020202020204" pitchFamily="34" charset="0"/>
                <a:cs typeface="Calibri" panose="020F0502020204030204" pitchFamily="34" charset="0"/>
              </a:rPr>
              <a:t>.</a:t>
            </a:r>
          </a:p>
        </p:txBody>
      </p:sp>
      <p:sp>
        <p:nvSpPr>
          <p:cNvPr id="6" name="Ellipse 5">
            <a:extLst>
              <a:ext uri="{FF2B5EF4-FFF2-40B4-BE49-F238E27FC236}">
                <a16:creationId xmlns:a16="http://schemas.microsoft.com/office/drawing/2014/main" id="{C9F42C5F-BD34-96D4-8B0A-6EC5A34DA910}"/>
              </a:ext>
            </a:extLst>
          </p:cNvPr>
          <p:cNvSpPr>
            <a:spLocks noChangeAspect="1"/>
          </p:cNvSpPr>
          <p:nvPr/>
        </p:nvSpPr>
        <p:spPr>
          <a:xfrm>
            <a:off x="4744077" y="2167637"/>
            <a:ext cx="2736000" cy="2736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600" b="1" dirty="0">
                <a:solidFill>
                  <a:schemeClr val="accent4"/>
                </a:solidFill>
                <a:latin typeface="Aptos" panose="020B0004020202020204" pitchFamily="34" charset="0"/>
                <a:cs typeface="Calibri" panose="020F0502020204030204" pitchFamily="34" charset="0"/>
              </a:rPr>
              <a:t>Landsdækkende samarbejde </a:t>
            </a:r>
            <a:r>
              <a:rPr lang="da-DK" sz="1600" dirty="0">
                <a:solidFill>
                  <a:srgbClr val="3C3C3B"/>
                </a:solidFill>
                <a:latin typeface="Aptos" panose="020B0004020202020204" pitchFamily="34" charset="0"/>
                <a:cs typeface="Calibri" panose="020F0502020204030204" pitchFamily="34" charset="0"/>
              </a:rPr>
              <a:t>mellem forskere, </a:t>
            </a:r>
            <a:r>
              <a:rPr lang="da-DK" sz="1600" dirty="0" err="1">
                <a:solidFill>
                  <a:srgbClr val="3C3C3B"/>
                </a:solidFill>
                <a:latin typeface="Aptos" panose="020B0004020202020204" pitchFamily="34" charset="0"/>
                <a:cs typeface="Calibri" panose="020F0502020204030204" pitchFamily="34" charset="0"/>
              </a:rPr>
              <a:t>organi-sationer</a:t>
            </a:r>
            <a:r>
              <a:rPr lang="da-DK" sz="1600" dirty="0">
                <a:solidFill>
                  <a:srgbClr val="3C3C3B"/>
                </a:solidFill>
                <a:latin typeface="Aptos" panose="020B0004020202020204" pitchFamily="34" charset="0"/>
                <a:cs typeface="Calibri" panose="020F0502020204030204" pitchFamily="34" charset="0"/>
              </a:rPr>
              <a:t>, foreninger og kommuner.</a:t>
            </a:r>
          </a:p>
        </p:txBody>
      </p:sp>
      <p:sp>
        <p:nvSpPr>
          <p:cNvPr id="9" name="Ellipse 8">
            <a:extLst>
              <a:ext uri="{FF2B5EF4-FFF2-40B4-BE49-F238E27FC236}">
                <a16:creationId xmlns:a16="http://schemas.microsoft.com/office/drawing/2014/main" id="{838F3E9C-A73A-20E8-6691-5515C241F2C3}"/>
              </a:ext>
            </a:extLst>
          </p:cNvPr>
          <p:cNvSpPr>
            <a:spLocks noChangeAspect="1"/>
          </p:cNvSpPr>
          <p:nvPr/>
        </p:nvSpPr>
        <p:spPr>
          <a:xfrm>
            <a:off x="1485521" y="2167638"/>
            <a:ext cx="2736000" cy="2736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a-DK" sz="1600" dirty="0">
                <a:solidFill>
                  <a:srgbClr val="3C3C3B"/>
                </a:solidFill>
                <a:latin typeface="Aptos" panose="020B0004020202020204" pitchFamily="34" charset="0"/>
                <a:cs typeface="Calibri" panose="020F0502020204030204" pitchFamily="34" charset="0"/>
              </a:rPr>
              <a:t>Indsats og partnerskab, som har til formål at </a:t>
            </a:r>
            <a:r>
              <a:rPr lang="da-DK" sz="1600" b="1" dirty="0">
                <a:solidFill>
                  <a:schemeClr val="accent4"/>
                </a:solidFill>
                <a:latin typeface="Aptos" panose="020B0004020202020204" pitchFamily="34" charset="0"/>
                <a:cs typeface="Calibri" panose="020F0502020204030204" pitchFamily="34" charset="0"/>
              </a:rPr>
              <a:t>styrke danskernes mentale sundhed</a:t>
            </a:r>
            <a:r>
              <a:rPr lang="da-DK" sz="1600" dirty="0">
                <a:solidFill>
                  <a:srgbClr val="3C3C3B"/>
                </a:solidFill>
                <a:latin typeface="Aptos" panose="020B0004020202020204" pitchFamily="34" charset="0"/>
                <a:cs typeface="Calibri" panose="020F0502020204030204" pitchFamily="34" charset="0"/>
              </a:rPr>
              <a:t>.</a:t>
            </a:r>
          </a:p>
        </p:txBody>
      </p:sp>
    </p:spTree>
    <p:extLst>
      <p:ext uri="{BB962C8B-B14F-4D97-AF65-F5344CB8AC3E}">
        <p14:creationId xmlns:p14="http://schemas.microsoft.com/office/powerpoint/2010/main" val="1953081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F8AED-9B4C-A198-70A1-5BADF3DF7996}"/>
            </a:ext>
          </a:extLst>
        </p:cNvPr>
        <p:cNvGrpSpPr/>
        <p:nvPr/>
      </p:nvGrpSpPr>
      <p:grpSpPr>
        <a:xfrm>
          <a:off x="0" y="0"/>
          <a:ext cx="0" cy="0"/>
          <a:chOff x="0" y="0"/>
          <a:chExt cx="0" cy="0"/>
        </a:xfrm>
      </p:grpSpPr>
      <p:sp>
        <p:nvSpPr>
          <p:cNvPr id="5" name="Pladsholder til indhold 4">
            <a:extLst>
              <a:ext uri="{FF2B5EF4-FFF2-40B4-BE49-F238E27FC236}">
                <a16:creationId xmlns:a16="http://schemas.microsoft.com/office/drawing/2014/main" id="{ED40768B-2E23-6762-CB42-3020A0BFD5BB}"/>
              </a:ext>
            </a:extLst>
          </p:cNvPr>
          <p:cNvSpPr>
            <a:spLocks noGrp="1"/>
          </p:cNvSpPr>
          <p:nvPr>
            <p:ph idx="1"/>
          </p:nvPr>
        </p:nvSpPr>
        <p:spPr>
          <a:xfrm>
            <a:off x="928076" y="1774756"/>
            <a:ext cx="4964400" cy="3641013"/>
          </a:xfrm>
        </p:spPr>
        <p:txBody>
          <a:bodyPr>
            <a:normAutofit lnSpcReduction="10000"/>
          </a:bodyPr>
          <a:lstStyle/>
          <a:p>
            <a:r>
              <a:rPr lang="da-DK" dirty="0"/>
              <a:t>Vi bliver påvirket af vores omgivelser </a:t>
            </a:r>
            <a:br>
              <a:rPr lang="da-DK" dirty="0"/>
            </a:br>
            <a:r>
              <a:rPr lang="da-DK" dirty="0"/>
              <a:t>– ligesom vi også påvirker hinanden</a:t>
            </a:r>
          </a:p>
          <a:p>
            <a:r>
              <a:rPr lang="da-DK" dirty="0"/>
              <a:t>Ofte er det de små handlinger i det daglige, </a:t>
            </a:r>
            <a:br>
              <a:rPr lang="da-DK" dirty="0"/>
            </a:br>
            <a:r>
              <a:rPr lang="da-DK" dirty="0"/>
              <a:t>der tilsammen kan gøre en stor forskel!</a:t>
            </a:r>
          </a:p>
          <a:p>
            <a:r>
              <a:rPr lang="da-DK" dirty="0"/>
              <a:t>Mikrohandlinger kan være mange ting og kan </a:t>
            </a:r>
            <a:br>
              <a:rPr lang="da-DK" dirty="0"/>
            </a:br>
            <a:r>
              <a:rPr lang="da-DK" dirty="0"/>
              <a:t>til tider virke banalt, men de har en kæmpe betydning, når det kommer til trivsel.</a:t>
            </a:r>
          </a:p>
          <a:p>
            <a:pPr lvl="1"/>
            <a:r>
              <a:rPr lang="da-DK" dirty="0"/>
              <a:t>Giv fx en forlomme, hold døren eller sig godmorgen.</a:t>
            </a:r>
          </a:p>
          <a:p>
            <a:endParaRPr lang="da-DK" dirty="0"/>
          </a:p>
          <a:p>
            <a:endParaRPr lang="da-DK" dirty="0"/>
          </a:p>
        </p:txBody>
      </p:sp>
      <p:sp>
        <p:nvSpPr>
          <p:cNvPr id="4" name="Titel 3">
            <a:extLst>
              <a:ext uri="{FF2B5EF4-FFF2-40B4-BE49-F238E27FC236}">
                <a16:creationId xmlns:a16="http://schemas.microsoft.com/office/drawing/2014/main" id="{05D9C611-EDBE-BDFC-2324-FA8B07B3FD3F}"/>
              </a:ext>
            </a:extLst>
          </p:cNvPr>
          <p:cNvSpPr>
            <a:spLocks noGrp="1"/>
          </p:cNvSpPr>
          <p:nvPr>
            <p:ph type="title"/>
          </p:nvPr>
        </p:nvSpPr>
        <p:spPr>
          <a:xfrm>
            <a:off x="928077" y="789391"/>
            <a:ext cx="10368000" cy="732937"/>
          </a:xfrm>
        </p:spPr>
        <p:txBody>
          <a:bodyPr/>
          <a:lstStyle/>
          <a:p>
            <a:r>
              <a:rPr lang="da-DK" dirty="0"/>
              <a:t>De små ting gør en stor forskel</a:t>
            </a:r>
          </a:p>
        </p:txBody>
      </p:sp>
      <p:sp>
        <p:nvSpPr>
          <p:cNvPr id="9" name="Ellipse 8">
            <a:extLst>
              <a:ext uri="{FF2B5EF4-FFF2-40B4-BE49-F238E27FC236}">
                <a16:creationId xmlns:a16="http://schemas.microsoft.com/office/drawing/2014/main" id="{977DD461-9238-BD05-C5D6-4EEDC8DCD514}"/>
              </a:ext>
            </a:extLst>
          </p:cNvPr>
          <p:cNvSpPr/>
          <p:nvPr/>
        </p:nvSpPr>
        <p:spPr>
          <a:xfrm>
            <a:off x="7137666" y="2688698"/>
            <a:ext cx="2353563" cy="2353563"/>
          </a:xfrm>
          <a:prstGeom prst="ellipse">
            <a:avLst/>
          </a:prstGeom>
          <a:solidFill>
            <a:srgbClr val="752F88"/>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600" b="1" dirty="0">
                <a:solidFill>
                  <a:schemeClr val="bg1"/>
                </a:solidFill>
                <a:latin typeface="Aptos SemiBold" panose="020B0004020202020204" pitchFamily="34" charset="0"/>
              </a:rPr>
              <a:t>Hvad kan I komme med af eksempler på positive mikrohandlinger?</a:t>
            </a:r>
          </a:p>
        </p:txBody>
      </p:sp>
    </p:spTree>
    <p:extLst>
      <p:ext uri="{BB962C8B-B14F-4D97-AF65-F5344CB8AC3E}">
        <p14:creationId xmlns:p14="http://schemas.microsoft.com/office/powerpoint/2010/main" val="908583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941199-1246-C05A-4C88-ED3FC7B2420F}"/>
              </a:ext>
            </a:extLst>
          </p:cNvPr>
          <p:cNvSpPr>
            <a:spLocks noGrp="1"/>
          </p:cNvSpPr>
          <p:nvPr>
            <p:ph type="title"/>
          </p:nvPr>
        </p:nvSpPr>
        <p:spPr/>
        <p:txBody>
          <a:bodyPr/>
          <a:lstStyle/>
          <a:p>
            <a:r>
              <a:rPr lang="da-DK" dirty="0"/>
              <a:t>Dagsrejsen</a:t>
            </a:r>
          </a:p>
        </p:txBody>
      </p:sp>
      <p:sp>
        <p:nvSpPr>
          <p:cNvPr id="3" name="Pladsholder til indhold 2">
            <a:extLst>
              <a:ext uri="{FF2B5EF4-FFF2-40B4-BE49-F238E27FC236}">
                <a16:creationId xmlns:a16="http://schemas.microsoft.com/office/drawing/2014/main" id="{F76F53B9-6E33-B8F8-71EA-E97C4299E8CD}"/>
              </a:ext>
            </a:extLst>
          </p:cNvPr>
          <p:cNvSpPr>
            <a:spLocks noGrp="1"/>
          </p:cNvSpPr>
          <p:nvPr>
            <p:ph idx="1"/>
          </p:nvPr>
        </p:nvSpPr>
        <p:spPr>
          <a:xfrm>
            <a:off x="928077" y="1384585"/>
            <a:ext cx="4964400" cy="3641013"/>
          </a:xfrm>
        </p:spPr>
        <p:txBody>
          <a:bodyPr>
            <a:normAutofit/>
          </a:bodyPr>
          <a:lstStyle/>
          <a:p>
            <a:pPr marL="0" indent="0">
              <a:buNone/>
            </a:pPr>
            <a:r>
              <a:rPr lang="da-DK" sz="2000" b="1" dirty="0">
                <a:latin typeface="Aptos SemiBold" panose="020B0004020202020204" pitchFamily="34" charset="0"/>
              </a:rPr>
              <a:t>Hvordan se din hverdag ud?</a:t>
            </a:r>
          </a:p>
        </p:txBody>
      </p:sp>
      <p:pic>
        <p:nvPicPr>
          <p:cNvPr id="4" name="Onlinemedier 3" descr="Dagsrejsen ABC for mental sundhed">
            <a:hlinkClick r:id="" action="ppaction://media"/>
            <a:extLst>
              <a:ext uri="{FF2B5EF4-FFF2-40B4-BE49-F238E27FC236}">
                <a16:creationId xmlns:a16="http://schemas.microsoft.com/office/drawing/2014/main" id="{A7EDE8F1-5CC7-78ED-173C-A80B2B90DD76}"/>
              </a:ext>
            </a:extLst>
          </p:cNvPr>
          <p:cNvPicPr>
            <a:picLocks noRot="1" noChangeAspect="1"/>
          </p:cNvPicPr>
          <p:nvPr>
            <a:videoFile r:link="rId1"/>
          </p:nvPr>
        </p:nvPicPr>
        <p:blipFill>
          <a:blip r:embed="rId4"/>
          <a:stretch>
            <a:fillRect/>
          </a:stretch>
        </p:blipFill>
        <p:spPr>
          <a:xfrm>
            <a:off x="2766389" y="2065270"/>
            <a:ext cx="6659221" cy="3751674"/>
          </a:xfrm>
          <a:prstGeom prst="roundRect">
            <a:avLst>
              <a:gd name="adj" fmla="val 3980"/>
            </a:avLst>
          </a:prstGeom>
        </p:spPr>
      </p:pic>
    </p:spTree>
    <p:extLst>
      <p:ext uri="{BB962C8B-B14F-4D97-AF65-F5344CB8AC3E}">
        <p14:creationId xmlns:p14="http://schemas.microsoft.com/office/powerpoint/2010/main" val="1797671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Office 2013 – 2022 Tema">
  <a:themeElements>
    <a:clrScheme name="ABC">
      <a:dk1>
        <a:srgbClr val="252524"/>
      </a:dk1>
      <a:lt1>
        <a:srgbClr val="FFFFFF"/>
      </a:lt1>
      <a:dk2>
        <a:srgbClr val="BB9DC3"/>
      </a:dk2>
      <a:lt2>
        <a:srgbClr val="A2CCD0"/>
      </a:lt2>
      <a:accent1>
        <a:srgbClr val="4C285D"/>
      </a:accent1>
      <a:accent2>
        <a:srgbClr val="83009C"/>
      </a:accent2>
      <a:accent3>
        <a:srgbClr val="045665"/>
      </a:accent3>
      <a:accent4>
        <a:srgbClr val="009BA4"/>
      </a:accent4>
      <a:accent5>
        <a:srgbClr val="005728"/>
      </a:accent5>
      <a:accent6>
        <a:srgbClr val="00B900"/>
      </a:accent6>
      <a:hlink>
        <a:srgbClr val="467886"/>
      </a:hlink>
      <a:folHlink>
        <a:srgbClr val="96607D"/>
      </a:folHlink>
    </a:clrScheme>
    <a:fontScheme name="Office 2013 – 2022 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ombu PowerPoint skabelon" id="{95FD9B52-B5CE-D640-B30C-DCF7C0DBC891}" vid="{6D3C0FCB-D75A-6B48-B8F4-AD33B2F24D12}"/>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475a8cc-0e70-49af-95f8-305afecea619">
      <Terms xmlns="http://schemas.microsoft.com/office/infopath/2007/PartnerControls"/>
    </lcf76f155ced4ddcb4097134ff3c332f>
    <TaxCatchAll xmlns="d80bf991-f809-4857-80dc-434d3726a6e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D5DA7597EDDC114DA8F95D9B1701208C" ma:contentTypeVersion="14" ma:contentTypeDescription="Opret et nyt dokument." ma:contentTypeScope="" ma:versionID="1794acc1fbd7c03e254d045773ee0d31">
  <xsd:schema xmlns:xsd="http://www.w3.org/2001/XMLSchema" xmlns:xs="http://www.w3.org/2001/XMLSchema" xmlns:p="http://schemas.microsoft.com/office/2006/metadata/properties" xmlns:ns2="1475a8cc-0e70-49af-95f8-305afecea619" xmlns:ns3="d80bf991-f809-4857-80dc-434d3726a6e8" targetNamespace="http://schemas.microsoft.com/office/2006/metadata/properties" ma:root="true" ma:fieldsID="2fd1da43950a2a21af2e760347479af7" ns2:_="" ns3:_="">
    <xsd:import namespace="1475a8cc-0e70-49af-95f8-305afecea619"/>
    <xsd:import namespace="d80bf991-f809-4857-80dc-434d3726a6e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75a8cc-0e70-49af-95f8-305afecea6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ledmærker" ma:readOnly="false" ma:fieldId="{5cf76f15-5ced-4ddc-b409-7134ff3c332f}" ma:taxonomyMulti="true" ma:sspId="13e18427-67a9-4181-849b-dc4d75f6870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0bf991-f809-4857-80dc-434d3726a6e8"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3d7b313a-19ae-4c77-9867-37717d0ff2c6}" ma:internalName="TaxCatchAll" ma:showField="CatchAllData" ma:web="d80bf991-f809-4857-80dc-434d3726a6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2134B87-2106-48FE-B587-49A1BA32A221}">
  <ds:schemaRefs>
    <ds:schemaRef ds:uri="http://purl.org/dc/elements/1.1/"/>
    <ds:schemaRef ds:uri="http://www.w3.org/XML/1998/namespace"/>
    <ds:schemaRef ds:uri="http://schemas.microsoft.com/office/infopath/2007/PartnerControls"/>
    <ds:schemaRef ds:uri="http://purl.org/dc/dcmitype/"/>
    <ds:schemaRef ds:uri="http://schemas.microsoft.com/office/2006/metadata/properties"/>
    <ds:schemaRef ds:uri="http://schemas.microsoft.com/office/2006/documentManagement/types"/>
    <ds:schemaRef ds:uri="http://purl.org/dc/terms/"/>
    <ds:schemaRef ds:uri="http://schemas.openxmlformats.org/package/2006/metadata/core-properties"/>
    <ds:schemaRef ds:uri="d80bf991-f809-4857-80dc-434d3726a6e8"/>
    <ds:schemaRef ds:uri="1475a8cc-0e70-49af-95f8-305afecea619"/>
  </ds:schemaRefs>
</ds:datastoreItem>
</file>

<file path=customXml/itemProps2.xml><?xml version="1.0" encoding="utf-8"?>
<ds:datastoreItem xmlns:ds="http://schemas.openxmlformats.org/officeDocument/2006/customXml" ds:itemID="{D6728449-D157-4EAF-B701-C88AFAB046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475a8cc-0e70-49af-95f8-305afecea619"/>
    <ds:schemaRef ds:uri="d80bf991-f809-4857-80dc-434d3726a6e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E1C71FC-EC57-49BE-BC2C-990E4C66691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Tema</Template>
  <TotalTime>255</TotalTime>
  <Words>1982</Words>
  <Application>Microsoft Macintosh PowerPoint</Application>
  <PresentationFormat>Widescreen</PresentationFormat>
  <Paragraphs>122</Paragraphs>
  <Slides>13</Slides>
  <Notes>13</Notes>
  <HiddenSlides>0</HiddenSlides>
  <MMClips>1</MMClips>
  <ScaleCrop>false</ScaleCrop>
  <HeadingPairs>
    <vt:vector size="6" baseType="variant">
      <vt:variant>
        <vt:lpstr>Benyttede skrifttyper</vt:lpstr>
      </vt:variant>
      <vt:variant>
        <vt:i4>8</vt:i4>
      </vt:variant>
      <vt:variant>
        <vt:lpstr>Tema</vt:lpstr>
      </vt:variant>
      <vt:variant>
        <vt:i4>1</vt:i4>
      </vt:variant>
      <vt:variant>
        <vt:lpstr>Slidetitler</vt:lpstr>
      </vt:variant>
      <vt:variant>
        <vt:i4>13</vt:i4>
      </vt:variant>
    </vt:vector>
  </HeadingPairs>
  <TitlesOfParts>
    <vt:vector size="22" baseType="lpstr">
      <vt:lpstr>Archivo</vt:lpstr>
      <vt:lpstr>Arial</vt:lpstr>
      <vt:lpstr>Calibri Light</vt:lpstr>
      <vt:lpstr>Aptos ExtraBold</vt:lpstr>
      <vt:lpstr>Calibri</vt:lpstr>
      <vt:lpstr>Aptos</vt:lpstr>
      <vt:lpstr>Aptos SemiBold</vt:lpstr>
      <vt:lpstr>Mulish ExtraBold</vt:lpstr>
      <vt:lpstr>Office 2013 – 2022 Tema</vt:lpstr>
      <vt:lpstr>Mental sundhed er noget, vi skaber sammen</vt:lpstr>
      <vt:lpstr>Hvad er mental sundhed?</vt:lpstr>
      <vt:lpstr>Mental sundhed</vt:lpstr>
      <vt:lpstr>      – gør noget aktivt</vt:lpstr>
      <vt:lpstr>      – gør noget meningsfuldt</vt:lpstr>
      <vt:lpstr>      – gør noget sammen</vt:lpstr>
      <vt:lpstr>Mental sundhed skaber vi sammen</vt:lpstr>
      <vt:lpstr>Udfyld selv</vt:lpstr>
      <vt:lpstr>Udfyld selv</vt:lpstr>
      <vt:lpstr>Udfyld selv</vt:lpstr>
      <vt:lpstr>Hvad er ABC for mental sundhed?</vt:lpstr>
      <vt:lpstr>De små ting gør en stor forskel</vt:lpstr>
      <vt:lpstr>Dagsrejsen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Nana Hemer</dc:creator>
  <cp:lastModifiedBy>Nana Hemer</cp:lastModifiedBy>
  <cp:revision>2</cp:revision>
  <dcterms:created xsi:type="dcterms:W3CDTF">2025-12-19T09:57:57Z</dcterms:created>
  <dcterms:modified xsi:type="dcterms:W3CDTF">2026-08-03T12:58:29Z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0x010100D5DA7597EDDC114DA8F95D9B1701208C</vt:lpwstr>
  </property>
  <property fmtid="{D5CDD505-2E9C-101B-9397-08002B2CF9AE}" pid="3" name="Order">
    <vt:r8>100</vt:r8>
  </property>
  <property fmtid="{D5CDD505-2E9C-101B-9397-08002B2CF9AE}" pid="4" name="MediaServiceImageTags">
    <vt:lpwstr/>
  </property>
</Properties>
</file>