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16" r:id="rId4"/>
  </p:sldMasterIdLst>
  <p:notesMasterIdLst>
    <p:notesMasterId r:id="rId14"/>
  </p:notesMasterIdLst>
  <p:handoutMasterIdLst>
    <p:handoutMasterId r:id="rId15"/>
  </p:handoutMasterIdLst>
  <p:sldIdLst>
    <p:sldId id="963" r:id="rId5"/>
    <p:sldId id="1010" r:id="rId6"/>
    <p:sldId id="1009" r:id="rId7"/>
    <p:sldId id="1024" r:id="rId8"/>
    <p:sldId id="1022" r:id="rId9"/>
    <p:sldId id="1023" r:id="rId10"/>
    <p:sldId id="1025" r:id="rId11"/>
    <p:sldId id="1026" r:id="rId12"/>
    <p:sldId id="1027" r:id="rId13"/>
  </p:sldIdLst>
  <p:sldSz cx="12192000" cy="6858000"/>
  <p:notesSz cx="6858000" cy="9144000"/>
  <p:embeddedFontLst>
    <p:embeddedFont>
      <p:font typeface="Aptos ExtraBold" panose="020B0004020202020204" pitchFamily="34" charset="0"/>
      <p:bold r:id="rId16"/>
      <p:italic r:id="rId17"/>
      <p:boldItalic r:id="rId18"/>
    </p:embeddedFont>
    <p:embeddedFont>
      <p:font typeface="Aptos SemiBold" panose="020B0004020202020204" pitchFamily="34" charset="0"/>
      <p:regular r:id="rId19"/>
      <p:bold r:id="rId20"/>
      <p:italic r:id="rId21"/>
      <p:boldItalic r:id="rId22"/>
    </p:embeddedFont>
    <p:embeddedFont>
      <p:font typeface="Archivo" pitchFamily="2" charset="77"/>
      <p:regular r:id="rId23"/>
      <p:bold r:id="rId24"/>
      <p:italic r:id="rId25"/>
      <p:boldItalic r:id="rId26"/>
    </p:embeddedFont>
    <p:embeddedFont>
      <p:font typeface="Mulish ExtraBold" pitchFamily="2" charset="77"/>
      <p:bold r:id="rId27"/>
      <p:italic r:id="rId28"/>
      <p:boldItalic r:id="rId2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æsentation" id="{4D1D908B-301F-4049-A570-629A3CBA7AE1}">
          <p14:sldIdLst>
            <p14:sldId id="963"/>
            <p14:sldId id="1010"/>
            <p14:sldId id="1009"/>
            <p14:sldId id="1024"/>
            <p14:sldId id="1022"/>
            <p14:sldId id="1023"/>
            <p14:sldId id="1025"/>
            <p14:sldId id="1026"/>
            <p14:sldId id="102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DD3"/>
    <a:srgbClr val="CFE5C3"/>
    <a:srgbClr val="B4D6A2"/>
    <a:srgbClr val="EB2860"/>
    <a:srgbClr val="224C54"/>
    <a:srgbClr val="E9DCB0"/>
    <a:srgbClr val="C0DBD5"/>
    <a:srgbClr val="B7A26F"/>
    <a:srgbClr val="B4D5CF"/>
    <a:srgbClr val="E2F5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AA54A8-C8AF-B443-93C0-D8A52C5F3953}" v="29" dt="2026-08-03T07:06:30.248"/>
    <p1510:client id="{BCFA7F6B-2836-144B-9427-DBC92BD53640}" v="88" dt="2026-08-03T12:22:20.990"/>
    <p1510:client id="{EB21B844-DFDB-0642-85BD-F4978BD09749}" v="39" dt="2026-08-03T13:04:22.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0" autoAdjust="0"/>
    <p:restoredTop sz="84478" autoAdjust="0"/>
  </p:normalViewPr>
  <p:slideViewPr>
    <p:cSldViewPr snapToGrid="0">
      <p:cViewPr varScale="1">
        <p:scale>
          <a:sx n="101" d="100"/>
          <a:sy n="101" d="100"/>
        </p:scale>
        <p:origin x="1200"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9" d="100"/>
          <a:sy n="129" d="100"/>
        </p:scale>
        <p:origin x="4644" y="1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customXml" Target="../customXml/item3.xml"/><Relationship Id="rId21" Type="http://schemas.openxmlformats.org/officeDocument/2006/relationships/font" Target="fonts/font6.fntdata"/><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9.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6.xml"/><Relationship Id="rId19" Type="http://schemas.openxmlformats.org/officeDocument/2006/relationships/font" Target="fonts/font4.fntdata"/><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a Hemer" userId="8ad88aea-3351-4e5a-99dc-3e97e9f13c81" providerId="ADAL" clId="{1D2A0942-FA54-5FF4-8705-5724F06D25D2}"/>
    <pc:docChg chg="undo custSel addSld delSld modSld sldOrd modMainMaster delSection modSection">
      <pc:chgData name="Nana Hemer" userId="8ad88aea-3351-4e5a-99dc-3e97e9f13c81" providerId="ADAL" clId="{1D2A0942-FA54-5FF4-8705-5724F06D25D2}" dt="2026-08-03T13:04:22.974" v="2173" actId="18331"/>
      <pc:docMkLst>
        <pc:docMk/>
      </pc:docMkLst>
      <pc:sldChg chg="del">
        <pc:chgData name="Nana Hemer" userId="8ad88aea-3351-4e5a-99dc-3e97e9f13c81" providerId="ADAL" clId="{1D2A0942-FA54-5FF4-8705-5724F06D25D2}" dt="2026-08-03T06:54:57.185" v="150" actId="2696"/>
        <pc:sldMkLst>
          <pc:docMk/>
          <pc:sldMk cId="1962087069" sldId="929"/>
        </pc:sldMkLst>
      </pc:sldChg>
      <pc:sldChg chg="addSp delSp modSp mod modClrScheme chgLayout">
        <pc:chgData name="Nana Hemer" userId="8ad88aea-3351-4e5a-99dc-3e97e9f13c81" providerId="ADAL" clId="{1D2A0942-FA54-5FF4-8705-5724F06D25D2}" dt="2026-08-03T12:56:38.510" v="2112" actId="1076"/>
        <pc:sldMkLst>
          <pc:docMk/>
          <pc:sldMk cId="1126991371" sldId="963"/>
        </pc:sldMkLst>
        <pc:spChg chg="mod ord">
          <ac:chgData name="Nana Hemer" userId="8ad88aea-3351-4e5a-99dc-3e97e9f13c81" providerId="ADAL" clId="{1D2A0942-FA54-5FF4-8705-5724F06D25D2}" dt="2026-08-03T12:56:38.510" v="2112" actId="1076"/>
          <ac:spMkLst>
            <pc:docMk/>
            <pc:sldMk cId="1126991371" sldId="963"/>
            <ac:spMk id="3" creationId="{1E936247-A377-0D26-CE4E-9BC0F27F7E24}"/>
          </ac:spMkLst>
        </pc:spChg>
        <pc:spChg chg="del">
          <ac:chgData name="Nana Hemer" userId="8ad88aea-3351-4e5a-99dc-3e97e9f13c81" providerId="ADAL" clId="{1D2A0942-FA54-5FF4-8705-5724F06D25D2}" dt="2026-08-03T06:46:03.489" v="1" actId="478"/>
          <ac:spMkLst>
            <pc:docMk/>
            <pc:sldMk cId="1126991371" sldId="963"/>
            <ac:spMk id="4" creationId="{0DE9BABE-716B-C03C-C078-51B771C535F4}"/>
          </ac:spMkLst>
        </pc:spChg>
        <pc:spChg chg="add del mod">
          <ac:chgData name="Nana Hemer" userId="8ad88aea-3351-4e5a-99dc-3e97e9f13c81" providerId="ADAL" clId="{1D2A0942-FA54-5FF4-8705-5724F06D25D2}" dt="2026-08-03T07:09:15.217" v="260" actId="478"/>
          <ac:spMkLst>
            <pc:docMk/>
            <pc:sldMk cId="1126991371" sldId="963"/>
            <ac:spMk id="4" creationId="{33EDAB54-D19E-EE37-76CC-4413E306F05F}"/>
          </ac:spMkLst>
        </pc:spChg>
        <pc:spChg chg="del mod ord">
          <ac:chgData name="Nana Hemer" userId="8ad88aea-3351-4e5a-99dc-3e97e9f13c81" providerId="ADAL" clId="{1D2A0942-FA54-5FF4-8705-5724F06D25D2}" dt="2026-08-03T07:09:13.551" v="259" actId="478"/>
          <ac:spMkLst>
            <pc:docMk/>
            <pc:sldMk cId="1126991371" sldId="963"/>
            <ac:spMk id="5" creationId="{029C4AAD-9588-56B1-8B25-3523A565EE42}"/>
          </ac:spMkLst>
        </pc:spChg>
        <pc:picChg chg="add del mod">
          <ac:chgData name="Nana Hemer" userId="8ad88aea-3351-4e5a-99dc-3e97e9f13c81" providerId="ADAL" clId="{1D2A0942-FA54-5FF4-8705-5724F06D25D2}" dt="2026-08-03T12:39:41.055" v="1726" actId="478"/>
          <ac:picMkLst>
            <pc:docMk/>
            <pc:sldMk cId="1126991371" sldId="963"/>
            <ac:picMk id="2" creationId="{9F70B303-B569-E878-09CF-6A5788DA3A91}"/>
          </ac:picMkLst>
        </pc:picChg>
        <pc:picChg chg="add mod">
          <ac:chgData name="Nana Hemer" userId="8ad88aea-3351-4e5a-99dc-3e97e9f13c81" providerId="ADAL" clId="{1D2A0942-FA54-5FF4-8705-5724F06D25D2}" dt="2026-08-03T12:39:39.737" v="1725" actId="171"/>
          <ac:picMkLst>
            <pc:docMk/>
            <pc:sldMk cId="1126991371" sldId="963"/>
            <ac:picMk id="4" creationId="{9762AC04-4A2E-8421-5DD6-B399CEEF166A}"/>
          </ac:picMkLst>
        </pc:picChg>
      </pc:sldChg>
      <pc:sldChg chg="del">
        <pc:chgData name="Nana Hemer" userId="8ad88aea-3351-4e5a-99dc-3e97e9f13c81" providerId="ADAL" clId="{1D2A0942-FA54-5FF4-8705-5724F06D25D2}" dt="2026-08-03T06:54:57.177" v="148" actId="2696"/>
        <pc:sldMkLst>
          <pc:docMk/>
          <pc:sldMk cId="25254176" sldId="964"/>
        </pc:sldMkLst>
      </pc:sldChg>
      <pc:sldChg chg="del">
        <pc:chgData name="Nana Hemer" userId="8ad88aea-3351-4e5a-99dc-3e97e9f13c81" providerId="ADAL" clId="{1D2A0942-FA54-5FF4-8705-5724F06D25D2}" dt="2026-08-03T06:54:57.188" v="151" actId="2696"/>
        <pc:sldMkLst>
          <pc:docMk/>
          <pc:sldMk cId="3901692970" sldId="966"/>
        </pc:sldMkLst>
      </pc:sldChg>
      <pc:sldChg chg="del">
        <pc:chgData name="Nana Hemer" userId="8ad88aea-3351-4e5a-99dc-3e97e9f13c81" providerId="ADAL" clId="{1D2A0942-FA54-5FF4-8705-5724F06D25D2}" dt="2026-08-03T06:54:57.180" v="149" actId="2696"/>
        <pc:sldMkLst>
          <pc:docMk/>
          <pc:sldMk cId="3555604049" sldId="967"/>
        </pc:sldMkLst>
      </pc:sldChg>
      <pc:sldChg chg="del">
        <pc:chgData name="Nana Hemer" userId="8ad88aea-3351-4e5a-99dc-3e97e9f13c81" providerId="ADAL" clId="{1D2A0942-FA54-5FF4-8705-5724F06D25D2}" dt="2026-08-03T06:54:57.194" v="153" actId="2696"/>
        <pc:sldMkLst>
          <pc:docMk/>
          <pc:sldMk cId="3520363164" sldId="971"/>
        </pc:sldMkLst>
      </pc:sldChg>
      <pc:sldChg chg="del">
        <pc:chgData name="Nana Hemer" userId="8ad88aea-3351-4e5a-99dc-3e97e9f13c81" providerId="ADAL" clId="{1D2A0942-FA54-5FF4-8705-5724F06D25D2}" dt="2026-08-03T06:54:57.203" v="154" actId="2696"/>
        <pc:sldMkLst>
          <pc:docMk/>
          <pc:sldMk cId="2150200424" sldId="978"/>
        </pc:sldMkLst>
      </pc:sldChg>
      <pc:sldChg chg="del">
        <pc:chgData name="Nana Hemer" userId="8ad88aea-3351-4e5a-99dc-3e97e9f13c81" providerId="ADAL" clId="{1D2A0942-FA54-5FF4-8705-5724F06D25D2}" dt="2026-08-03T06:54:57.206" v="155" actId="2696"/>
        <pc:sldMkLst>
          <pc:docMk/>
          <pc:sldMk cId="1866336382" sldId="979"/>
        </pc:sldMkLst>
      </pc:sldChg>
      <pc:sldChg chg="del">
        <pc:chgData name="Nana Hemer" userId="8ad88aea-3351-4e5a-99dc-3e97e9f13c81" providerId="ADAL" clId="{1D2A0942-FA54-5FF4-8705-5724F06D25D2}" dt="2026-08-03T06:54:57.208" v="156" actId="2696"/>
        <pc:sldMkLst>
          <pc:docMk/>
          <pc:sldMk cId="1941307485" sldId="987"/>
        </pc:sldMkLst>
      </pc:sldChg>
      <pc:sldChg chg="del">
        <pc:chgData name="Nana Hemer" userId="8ad88aea-3351-4e5a-99dc-3e97e9f13c81" providerId="ADAL" clId="{1D2A0942-FA54-5FF4-8705-5724F06D25D2}" dt="2026-08-03T12:18:59.950" v="1675" actId="2696"/>
        <pc:sldMkLst>
          <pc:docMk/>
          <pc:sldMk cId="2427993458" sldId="989"/>
        </pc:sldMkLst>
      </pc:sldChg>
      <pc:sldChg chg="del">
        <pc:chgData name="Nana Hemer" userId="8ad88aea-3351-4e5a-99dc-3e97e9f13c81" providerId="ADAL" clId="{1D2A0942-FA54-5FF4-8705-5724F06D25D2}" dt="2026-08-03T12:18:59.961" v="1677" actId="2696"/>
        <pc:sldMkLst>
          <pc:docMk/>
          <pc:sldMk cId="1062202369" sldId="990"/>
        </pc:sldMkLst>
      </pc:sldChg>
      <pc:sldChg chg="del">
        <pc:chgData name="Nana Hemer" userId="8ad88aea-3351-4e5a-99dc-3e97e9f13c81" providerId="ADAL" clId="{1D2A0942-FA54-5FF4-8705-5724F06D25D2}" dt="2026-08-03T12:18:59.965" v="1678" actId="2696"/>
        <pc:sldMkLst>
          <pc:docMk/>
          <pc:sldMk cId="3429613269" sldId="991"/>
        </pc:sldMkLst>
      </pc:sldChg>
      <pc:sldChg chg="del">
        <pc:chgData name="Nana Hemer" userId="8ad88aea-3351-4e5a-99dc-3e97e9f13c81" providerId="ADAL" clId="{1D2A0942-FA54-5FF4-8705-5724F06D25D2}" dt="2026-08-03T12:18:59.958" v="1676" actId="2696"/>
        <pc:sldMkLst>
          <pc:docMk/>
          <pc:sldMk cId="1616500903" sldId="992"/>
        </pc:sldMkLst>
      </pc:sldChg>
      <pc:sldChg chg="del">
        <pc:chgData name="Nana Hemer" userId="8ad88aea-3351-4e5a-99dc-3e97e9f13c81" providerId="ADAL" clId="{1D2A0942-FA54-5FF4-8705-5724F06D25D2}" dt="2026-08-03T12:18:59.968" v="1679" actId="2696"/>
        <pc:sldMkLst>
          <pc:docMk/>
          <pc:sldMk cId="1949686678" sldId="993"/>
        </pc:sldMkLst>
      </pc:sldChg>
      <pc:sldChg chg="del">
        <pc:chgData name="Nana Hemer" userId="8ad88aea-3351-4e5a-99dc-3e97e9f13c81" providerId="ADAL" clId="{1D2A0942-FA54-5FF4-8705-5724F06D25D2}" dt="2026-08-03T06:54:57.115" v="143" actId="2696"/>
        <pc:sldMkLst>
          <pc:docMk/>
          <pc:sldMk cId="510971258" sldId="995"/>
        </pc:sldMkLst>
      </pc:sldChg>
      <pc:sldChg chg="del">
        <pc:chgData name="Nana Hemer" userId="8ad88aea-3351-4e5a-99dc-3e97e9f13c81" providerId="ADAL" clId="{1D2A0942-FA54-5FF4-8705-5724F06D25D2}" dt="2026-08-03T06:54:57.093" v="139" actId="2696"/>
        <pc:sldMkLst>
          <pc:docMk/>
          <pc:sldMk cId="1510521244" sldId="996"/>
        </pc:sldMkLst>
      </pc:sldChg>
      <pc:sldChg chg="del">
        <pc:chgData name="Nana Hemer" userId="8ad88aea-3351-4e5a-99dc-3e97e9f13c81" providerId="ADAL" clId="{1D2A0942-FA54-5FF4-8705-5724F06D25D2}" dt="2026-08-03T06:54:57.112" v="142" actId="2696"/>
        <pc:sldMkLst>
          <pc:docMk/>
          <pc:sldMk cId="893212721" sldId="997"/>
        </pc:sldMkLst>
      </pc:sldChg>
      <pc:sldChg chg="del">
        <pc:chgData name="Nana Hemer" userId="8ad88aea-3351-4e5a-99dc-3e97e9f13c81" providerId="ADAL" clId="{1D2A0942-FA54-5FF4-8705-5724F06D25D2}" dt="2026-08-03T06:54:57.210" v="157" actId="2696"/>
        <pc:sldMkLst>
          <pc:docMk/>
          <pc:sldMk cId="323081844" sldId="998"/>
        </pc:sldMkLst>
      </pc:sldChg>
      <pc:sldChg chg="del">
        <pc:chgData name="Nana Hemer" userId="8ad88aea-3351-4e5a-99dc-3e97e9f13c81" providerId="ADAL" clId="{1D2A0942-FA54-5FF4-8705-5724F06D25D2}" dt="2026-08-03T06:54:57.212" v="158" actId="2696"/>
        <pc:sldMkLst>
          <pc:docMk/>
          <pc:sldMk cId="2313019271" sldId="999"/>
        </pc:sldMkLst>
      </pc:sldChg>
      <pc:sldChg chg="del">
        <pc:chgData name="Nana Hemer" userId="8ad88aea-3351-4e5a-99dc-3e97e9f13c81" providerId="ADAL" clId="{1D2A0942-FA54-5FF4-8705-5724F06D25D2}" dt="2026-08-03T06:54:57.118" v="144" actId="2696"/>
        <pc:sldMkLst>
          <pc:docMk/>
          <pc:sldMk cId="158381948" sldId="1000"/>
        </pc:sldMkLst>
      </pc:sldChg>
      <pc:sldChg chg="del">
        <pc:chgData name="Nana Hemer" userId="8ad88aea-3351-4e5a-99dc-3e97e9f13c81" providerId="ADAL" clId="{1D2A0942-FA54-5FF4-8705-5724F06D25D2}" dt="2026-08-03T06:54:57.147" v="145" actId="2696"/>
        <pc:sldMkLst>
          <pc:docMk/>
          <pc:sldMk cId="73585041" sldId="1001"/>
        </pc:sldMkLst>
      </pc:sldChg>
      <pc:sldChg chg="del">
        <pc:chgData name="Nana Hemer" userId="8ad88aea-3351-4e5a-99dc-3e97e9f13c81" providerId="ADAL" clId="{1D2A0942-FA54-5FF4-8705-5724F06D25D2}" dt="2026-08-03T06:54:57.102" v="140" actId="2696"/>
        <pc:sldMkLst>
          <pc:docMk/>
          <pc:sldMk cId="3555924276" sldId="1002"/>
        </pc:sldMkLst>
      </pc:sldChg>
      <pc:sldChg chg="del">
        <pc:chgData name="Nana Hemer" userId="8ad88aea-3351-4e5a-99dc-3e97e9f13c81" providerId="ADAL" clId="{1D2A0942-FA54-5FF4-8705-5724F06D25D2}" dt="2026-08-03T06:54:57.109" v="141" actId="2696"/>
        <pc:sldMkLst>
          <pc:docMk/>
          <pc:sldMk cId="1306439453" sldId="1004"/>
        </pc:sldMkLst>
      </pc:sldChg>
      <pc:sldChg chg="del">
        <pc:chgData name="Nana Hemer" userId="8ad88aea-3351-4e5a-99dc-3e97e9f13c81" providerId="ADAL" clId="{1D2A0942-FA54-5FF4-8705-5724F06D25D2}" dt="2026-08-03T06:54:57.154" v="146" actId="2696"/>
        <pc:sldMkLst>
          <pc:docMk/>
          <pc:sldMk cId="4022137788" sldId="1005"/>
        </pc:sldMkLst>
      </pc:sldChg>
      <pc:sldChg chg="del">
        <pc:chgData name="Nana Hemer" userId="8ad88aea-3351-4e5a-99dc-3e97e9f13c81" providerId="ADAL" clId="{1D2A0942-FA54-5FF4-8705-5724F06D25D2}" dt="2026-08-03T06:54:57.160" v="147" actId="2696"/>
        <pc:sldMkLst>
          <pc:docMk/>
          <pc:sldMk cId="593505" sldId="1006"/>
        </pc:sldMkLst>
      </pc:sldChg>
      <pc:sldChg chg="del">
        <pc:chgData name="Nana Hemer" userId="8ad88aea-3351-4e5a-99dc-3e97e9f13c81" providerId="ADAL" clId="{1D2A0942-FA54-5FF4-8705-5724F06D25D2}" dt="2026-08-03T06:54:57.190" v="152" actId="2696"/>
        <pc:sldMkLst>
          <pc:docMk/>
          <pc:sldMk cId="4212633967" sldId="1008"/>
        </pc:sldMkLst>
      </pc:sldChg>
      <pc:sldChg chg="addSp delSp modSp mod modClrScheme chgLayout">
        <pc:chgData name="Nana Hemer" userId="8ad88aea-3351-4e5a-99dc-3e97e9f13c81" providerId="ADAL" clId="{1D2A0942-FA54-5FF4-8705-5724F06D25D2}" dt="2026-08-03T12:45:52.264" v="1869" actId="700"/>
        <pc:sldMkLst>
          <pc:docMk/>
          <pc:sldMk cId="3746755051" sldId="1009"/>
        </pc:sldMkLst>
        <pc:spChg chg="del mod ord">
          <ac:chgData name="Nana Hemer" userId="8ad88aea-3351-4e5a-99dc-3e97e9f13c81" providerId="ADAL" clId="{1D2A0942-FA54-5FF4-8705-5724F06D25D2}" dt="2026-08-03T08:52:13.344" v="568" actId="700"/>
          <ac:spMkLst>
            <pc:docMk/>
            <pc:sldMk cId="3746755051" sldId="1009"/>
            <ac:spMk id="2" creationId="{102A98E6-ACB9-7961-B01B-5A1CA4744351}"/>
          </ac:spMkLst>
        </pc:spChg>
        <pc:spChg chg="add del mod ord">
          <ac:chgData name="Nana Hemer" userId="8ad88aea-3351-4e5a-99dc-3e97e9f13c81" providerId="ADAL" clId="{1D2A0942-FA54-5FF4-8705-5724F06D25D2}" dt="2026-08-03T12:45:52.264" v="1869" actId="700"/>
          <ac:spMkLst>
            <pc:docMk/>
            <pc:sldMk cId="3746755051" sldId="1009"/>
            <ac:spMk id="2" creationId="{360A9860-BA5B-CF93-0E1E-A6203A98C482}"/>
          </ac:spMkLst>
        </pc:spChg>
        <pc:spChg chg="del mod ord">
          <ac:chgData name="Nana Hemer" userId="8ad88aea-3351-4e5a-99dc-3e97e9f13c81" providerId="ADAL" clId="{1D2A0942-FA54-5FF4-8705-5724F06D25D2}" dt="2026-08-03T08:52:13.344" v="568" actId="700"/>
          <ac:spMkLst>
            <pc:docMk/>
            <pc:sldMk cId="3746755051" sldId="1009"/>
            <ac:spMk id="3" creationId="{47A25BFA-32E5-73B0-C570-C21074E6E72B}"/>
          </ac:spMkLst>
        </pc:spChg>
        <pc:spChg chg="add mod ord">
          <ac:chgData name="Nana Hemer" userId="8ad88aea-3351-4e5a-99dc-3e97e9f13c81" providerId="ADAL" clId="{1D2A0942-FA54-5FF4-8705-5724F06D25D2}" dt="2026-08-03T12:45:52.264" v="1869" actId="700"/>
          <ac:spMkLst>
            <pc:docMk/>
            <pc:sldMk cId="3746755051" sldId="1009"/>
            <ac:spMk id="4" creationId="{B7E3D5C5-8791-3500-E6BD-D5472B815B21}"/>
          </ac:spMkLst>
        </pc:spChg>
        <pc:spChg chg="del">
          <ac:chgData name="Nana Hemer" userId="8ad88aea-3351-4e5a-99dc-3e97e9f13c81" providerId="ADAL" clId="{1D2A0942-FA54-5FF4-8705-5724F06D25D2}" dt="2026-08-03T06:47:12.334" v="2" actId="931"/>
          <ac:spMkLst>
            <pc:docMk/>
            <pc:sldMk cId="3746755051" sldId="1009"/>
            <ac:spMk id="4" creationId="{BD2E2A61-423C-0AB5-B561-EA6E5C74E1D7}"/>
          </ac:spMkLst>
        </pc:spChg>
        <pc:spChg chg="add mod ord">
          <ac:chgData name="Nana Hemer" userId="8ad88aea-3351-4e5a-99dc-3e97e9f13c81" providerId="ADAL" clId="{1D2A0942-FA54-5FF4-8705-5724F06D25D2}" dt="2026-08-03T12:45:52.264" v="1869" actId="700"/>
          <ac:spMkLst>
            <pc:docMk/>
            <pc:sldMk cId="3746755051" sldId="1009"/>
            <ac:spMk id="5" creationId="{37921657-F211-ADF8-FCD4-8A76AF67C8FF}"/>
          </ac:spMkLst>
        </pc:spChg>
        <pc:spChg chg="add del mod">
          <ac:chgData name="Nana Hemer" userId="8ad88aea-3351-4e5a-99dc-3e97e9f13c81" providerId="ADAL" clId="{1D2A0942-FA54-5FF4-8705-5724F06D25D2}" dt="2026-08-03T08:52:52.953" v="592" actId="478"/>
          <ac:spMkLst>
            <pc:docMk/>
            <pc:sldMk cId="3746755051" sldId="1009"/>
            <ac:spMk id="8" creationId="{3F0E615E-EDC9-F08D-FCE7-E37FFD4EBAAE}"/>
          </ac:spMkLst>
        </pc:spChg>
        <pc:spChg chg="add mod">
          <ac:chgData name="Nana Hemer" userId="8ad88aea-3351-4e5a-99dc-3e97e9f13c81" providerId="ADAL" clId="{1D2A0942-FA54-5FF4-8705-5724F06D25D2}" dt="2026-08-03T12:42:23.648" v="1797" actId="1036"/>
          <ac:spMkLst>
            <pc:docMk/>
            <pc:sldMk cId="3746755051" sldId="1009"/>
            <ac:spMk id="9" creationId="{650DAC1E-5505-4896-7812-0E09FFE170DB}"/>
          </ac:spMkLst>
        </pc:spChg>
        <pc:spChg chg="add mod">
          <ac:chgData name="Nana Hemer" userId="8ad88aea-3351-4e5a-99dc-3e97e9f13c81" providerId="ADAL" clId="{1D2A0942-FA54-5FF4-8705-5724F06D25D2}" dt="2026-08-03T12:42:23.648" v="1797" actId="1036"/>
          <ac:spMkLst>
            <pc:docMk/>
            <pc:sldMk cId="3746755051" sldId="1009"/>
            <ac:spMk id="10" creationId="{144316B8-F8CC-6F1B-12E9-7B9E45650865}"/>
          </ac:spMkLst>
        </pc:spChg>
        <pc:spChg chg="add mod">
          <ac:chgData name="Nana Hemer" userId="8ad88aea-3351-4e5a-99dc-3e97e9f13c81" providerId="ADAL" clId="{1D2A0942-FA54-5FF4-8705-5724F06D25D2}" dt="2026-08-03T12:42:23.648" v="1797" actId="1036"/>
          <ac:spMkLst>
            <pc:docMk/>
            <pc:sldMk cId="3746755051" sldId="1009"/>
            <ac:spMk id="11" creationId="{289A40CA-98C5-9790-94B2-85B2A98756E1}"/>
          </ac:spMkLst>
        </pc:spChg>
        <pc:spChg chg="add mod">
          <ac:chgData name="Nana Hemer" userId="8ad88aea-3351-4e5a-99dc-3e97e9f13c81" providerId="ADAL" clId="{1D2A0942-FA54-5FF4-8705-5724F06D25D2}" dt="2026-08-03T12:42:23.648" v="1797" actId="1036"/>
          <ac:spMkLst>
            <pc:docMk/>
            <pc:sldMk cId="3746755051" sldId="1009"/>
            <ac:spMk id="15" creationId="{D9972C54-F67E-5B5B-AE66-5820D1563F2D}"/>
          </ac:spMkLst>
        </pc:spChg>
        <pc:spChg chg="add mod">
          <ac:chgData name="Nana Hemer" userId="8ad88aea-3351-4e5a-99dc-3e97e9f13c81" providerId="ADAL" clId="{1D2A0942-FA54-5FF4-8705-5724F06D25D2}" dt="2026-08-03T12:42:23.648" v="1797" actId="1036"/>
          <ac:spMkLst>
            <pc:docMk/>
            <pc:sldMk cId="3746755051" sldId="1009"/>
            <ac:spMk id="16" creationId="{C25833DF-82D1-497E-7A8B-2D9B55A0F9ED}"/>
          </ac:spMkLst>
        </pc:spChg>
        <pc:spChg chg="add mod">
          <ac:chgData name="Nana Hemer" userId="8ad88aea-3351-4e5a-99dc-3e97e9f13c81" providerId="ADAL" clId="{1D2A0942-FA54-5FF4-8705-5724F06D25D2}" dt="2026-08-03T12:42:23.648" v="1797" actId="1036"/>
          <ac:spMkLst>
            <pc:docMk/>
            <pc:sldMk cId="3746755051" sldId="1009"/>
            <ac:spMk id="17" creationId="{AC49728D-74A2-C8D6-8B0D-9667113971AA}"/>
          </ac:spMkLst>
        </pc:spChg>
        <pc:spChg chg="add del mod">
          <ac:chgData name="Nana Hemer" userId="8ad88aea-3351-4e5a-99dc-3e97e9f13c81" providerId="ADAL" clId="{1D2A0942-FA54-5FF4-8705-5724F06D25D2}" dt="2026-08-03T08:56:51.872" v="685" actId="6264"/>
          <ac:spMkLst>
            <pc:docMk/>
            <pc:sldMk cId="3746755051" sldId="1009"/>
            <ac:spMk id="18" creationId="{23280556-E9E4-1D16-4C9C-C41AADA6CCB0}"/>
          </ac:spMkLst>
        </pc:spChg>
        <pc:spChg chg="add del mod">
          <ac:chgData name="Nana Hemer" userId="8ad88aea-3351-4e5a-99dc-3e97e9f13c81" providerId="ADAL" clId="{1D2A0942-FA54-5FF4-8705-5724F06D25D2}" dt="2026-08-03T08:56:51.872" v="685" actId="6264"/>
          <ac:spMkLst>
            <pc:docMk/>
            <pc:sldMk cId="3746755051" sldId="1009"/>
            <ac:spMk id="19" creationId="{BF5DE59D-558D-893B-9FDB-5C7F354454EF}"/>
          </ac:spMkLst>
        </pc:spChg>
        <pc:spChg chg="add del mod ord">
          <ac:chgData name="Nana Hemer" userId="8ad88aea-3351-4e5a-99dc-3e97e9f13c81" providerId="ADAL" clId="{1D2A0942-FA54-5FF4-8705-5724F06D25D2}" dt="2026-08-03T08:56:54.036" v="686" actId="478"/>
          <ac:spMkLst>
            <pc:docMk/>
            <pc:sldMk cId="3746755051" sldId="1009"/>
            <ac:spMk id="20" creationId="{9E119166-95B8-2539-9CC6-A66ACF2E5CE5}"/>
          </ac:spMkLst>
        </pc:spChg>
        <pc:picChg chg="add del mod ord modCrop">
          <ac:chgData name="Nana Hemer" userId="8ad88aea-3351-4e5a-99dc-3e97e9f13c81" providerId="ADAL" clId="{1D2A0942-FA54-5FF4-8705-5724F06D25D2}" dt="2026-08-03T08:52:16.815" v="569" actId="478"/>
          <ac:picMkLst>
            <pc:docMk/>
            <pc:sldMk cId="3746755051" sldId="1009"/>
            <ac:picMk id="6" creationId="{76082D32-1102-5B71-469B-C5542C901DB2}"/>
          </ac:picMkLst>
        </pc:picChg>
        <pc:picChg chg="add mod">
          <ac:chgData name="Nana Hemer" userId="8ad88aea-3351-4e5a-99dc-3e97e9f13c81" providerId="ADAL" clId="{1D2A0942-FA54-5FF4-8705-5724F06D25D2}" dt="2026-08-03T12:42:23.648" v="1797" actId="1036"/>
          <ac:picMkLst>
            <pc:docMk/>
            <pc:sldMk cId="3746755051" sldId="1009"/>
            <ac:picMk id="12" creationId="{FA7AD26B-B71B-AD1A-758E-A88671D0A718}"/>
          </ac:picMkLst>
        </pc:picChg>
        <pc:picChg chg="add mod">
          <ac:chgData name="Nana Hemer" userId="8ad88aea-3351-4e5a-99dc-3e97e9f13c81" providerId="ADAL" clId="{1D2A0942-FA54-5FF4-8705-5724F06D25D2}" dt="2026-08-03T12:42:23.648" v="1797" actId="1036"/>
          <ac:picMkLst>
            <pc:docMk/>
            <pc:sldMk cId="3746755051" sldId="1009"/>
            <ac:picMk id="13" creationId="{C0263E46-8C3C-75B7-7F40-7ECC120EE44A}"/>
          </ac:picMkLst>
        </pc:picChg>
        <pc:picChg chg="add mod">
          <ac:chgData name="Nana Hemer" userId="8ad88aea-3351-4e5a-99dc-3e97e9f13c81" providerId="ADAL" clId="{1D2A0942-FA54-5FF4-8705-5724F06D25D2}" dt="2026-08-03T12:42:23.648" v="1797" actId="1036"/>
          <ac:picMkLst>
            <pc:docMk/>
            <pc:sldMk cId="3746755051" sldId="1009"/>
            <ac:picMk id="14" creationId="{98A469DE-F8AB-566B-A99B-371D6336F035}"/>
          </ac:picMkLst>
        </pc:picChg>
      </pc:sldChg>
      <pc:sldChg chg="addSp delSp modSp new mod modClrScheme chgLayout">
        <pc:chgData name="Nana Hemer" userId="8ad88aea-3351-4e5a-99dc-3e97e9f13c81" providerId="ADAL" clId="{1D2A0942-FA54-5FF4-8705-5724F06D25D2}" dt="2026-08-03T12:41:28.736" v="1768" actId="478"/>
        <pc:sldMkLst>
          <pc:docMk/>
          <pc:sldMk cId="1362496942" sldId="1010"/>
        </pc:sldMkLst>
        <pc:spChg chg="mod ord">
          <ac:chgData name="Nana Hemer" userId="8ad88aea-3351-4e5a-99dc-3e97e9f13c81" providerId="ADAL" clId="{1D2A0942-FA54-5FF4-8705-5724F06D25D2}" dt="2026-08-03T12:40:06.813" v="1748" actId="20577"/>
          <ac:spMkLst>
            <pc:docMk/>
            <pc:sldMk cId="1362496942" sldId="1010"/>
            <ac:spMk id="2" creationId="{0DC27BC8-3D1B-E54B-341B-D20DBBE429F4}"/>
          </ac:spMkLst>
        </pc:spChg>
        <pc:spChg chg="mod ord">
          <ac:chgData name="Nana Hemer" userId="8ad88aea-3351-4e5a-99dc-3e97e9f13c81" providerId="ADAL" clId="{1D2A0942-FA54-5FF4-8705-5724F06D25D2}" dt="2026-08-03T12:40:15.815" v="1750"/>
          <ac:spMkLst>
            <pc:docMk/>
            <pc:sldMk cId="1362496942" sldId="1010"/>
            <ac:spMk id="3" creationId="{92B0244F-EF83-A576-9EC4-CDD8179B973E}"/>
          </ac:spMkLst>
        </pc:spChg>
        <pc:spChg chg="add del mod ord">
          <ac:chgData name="Nana Hemer" userId="8ad88aea-3351-4e5a-99dc-3e97e9f13c81" providerId="ADAL" clId="{1D2A0942-FA54-5FF4-8705-5724F06D25D2}" dt="2026-08-03T08:50:02.155" v="541" actId="931"/>
          <ac:spMkLst>
            <pc:docMk/>
            <pc:sldMk cId="1362496942" sldId="1010"/>
            <ac:spMk id="4" creationId="{90338CAC-0A5D-267B-64BF-CB7700AF2604}"/>
          </ac:spMkLst>
        </pc:spChg>
        <pc:spChg chg="add del mod ord">
          <ac:chgData name="Nana Hemer" userId="8ad88aea-3351-4e5a-99dc-3e97e9f13c81" providerId="ADAL" clId="{1D2A0942-FA54-5FF4-8705-5724F06D25D2}" dt="2026-08-03T07:27:25.561" v="540" actId="700"/>
          <ac:spMkLst>
            <pc:docMk/>
            <pc:sldMk cId="1362496942" sldId="1010"/>
            <ac:spMk id="5" creationId="{8CE27310-27EE-6AF8-F8C8-2B086BF06D24}"/>
          </ac:spMkLst>
        </pc:spChg>
        <pc:spChg chg="add del mod">
          <ac:chgData name="Nana Hemer" userId="8ad88aea-3351-4e5a-99dc-3e97e9f13c81" providerId="ADAL" clId="{1D2A0942-FA54-5FF4-8705-5724F06D25D2}" dt="2026-08-03T12:41:28.736" v="1768" actId="478"/>
          <ac:spMkLst>
            <pc:docMk/>
            <pc:sldMk cId="1362496942" sldId="1010"/>
            <ac:spMk id="6" creationId="{7E6DAACF-8616-F35F-0ECA-3A2476AC049E}"/>
          </ac:spMkLst>
        </pc:spChg>
        <pc:picChg chg="add mod modCrop">
          <ac:chgData name="Nana Hemer" userId="8ad88aea-3351-4e5a-99dc-3e97e9f13c81" providerId="ADAL" clId="{1D2A0942-FA54-5FF4-8705-5724F06D25D2}" dt="2026-08-03T12:41:24.667" v="1766" actId="171"/>
          <ac:picMkLst>
            <pc:docMk/>
            <pc:sldMk cId="1362496942" sldId="1010"/>
            <ac:picMk id="4" creationId="{A8D44769-22CC-1377-6283-704F04302E3D}"/>
          </ac:picMkLst>
        </pc:picChg>
        <pc:picChg chg="add del mod ord modCrop">
          <ac:chgData name="Nana Hemer" userId="8ad88aea-3351-4e5a-99dc-3e97e9f13c81" providerId="ADAL" clId="{1D2A0942-FA54-5FF4-8705-5724F06D25D2}" dt="2026-08-03T12:41:26.433" v="1767" actId="478"/>
          <ac:picMkLst>
            <pc:docMk/>
            <pc:sldMk cId="1362496942" sldId="1010"/>
            <ac:picMk id="7" creationId="{0624FF51-4A0D-23E2-30D5-49F8580B437D}"/>
          </ac:picMkLst>
        </pc:picChg>
      </pc:sldChg>
      <pc:sldChg chg="new del">
        <pc:chgData name="Nana Hemer" userId="8ad88aea-3351-4e5a-99dc-3e97e9f13c81" providerId="ADAL" clId="{1D2A0942-FA54-5FF4-8705-5724F06D25D2}" dt="2026-08-03T08:57:31.386" v="690" actId="680"/>
        <pc:sldMkLst>
          <pc:docMk/>
          <pc:sldMk cId="232486714" sldId="1011"/>
        </pc:sldMkLst>
      </pc:sldChg>
      <pc:sldChg chg="new del">
        <pc:chgData name="Nana Hemer" userId="8ad88aea-3351-4e5a-99dc-3e97e9f13c81" providerId="ADAL" clId="{1D2A0942-FA54-5FF4-8705-5724F06D25D2}" dt="2026-08-03T08:50:39.248" v="550" actId="680"/>
        <pc:sldMkLst>
          <pc:docMk/>
          <pc:sldMk cId="1241113331" sldId="1011"/>
        </pc:sldMkLst>
      </pc:sldChg>
      <pc:sldChg chg="addSp delSp modSp new del mod modClrScheme chgLayout">
        <pc:chgData name="Nana Hemer" userId="8ad88aea-3351-4e5a-99dc-3e97e9f13c81" providerId="ADAL" clId="{1D2A0942-FA54-5FF4-8705-5724F06D25D2}" dt="2026-08-03T12:45:30.929" v="1862" actId="2696"/>
        <pc:sldMkLst>
          <pc:docMk/>
          <pc:sldMk cId="2945883020" sldId="1011"/>
        </pc:sldMkLst>
        <pc:spChg chg="add mod">
          <ac:chgData name="Nana Hemer" userId="8ad88aea-3351-4e5a-99dc-3e97e9f13c81" providerId="ADAL" clId="{1D2A0942-FA54-5FF4-8705-5724F06D25D2}" dt="2026-08-03T11:03:43.983" v="751" actId="167"/>
          <ac:spMkLst>
            <pc:docMk/>
            <pc:sldMk cId="2945883020" sldId="1011"/>
            <ac:spMk id="2" creationId="{AD16B122-63D2-A8D9-F2A8-DE34977A64D0}"/>
          </ac:spMkLst>
        </pc:spChg>
        <pc:spChg chg="del mod ord">
          <ac:chgData name="Nana Hemer" userId="8ad88aea-3351-4e5a-99dc-3e97e9f13c81" providerId="ADAL" clId="{1D2A0942-FA54-5FF4-8705-5724F06D25D2}" dt="2026-08-03T08:58:21.465" v="721" actId="700"/>
          <ac:spMkLst>
            <pc:docMk/>
            <pc:sldMk cId="2945883020" sldId="1011"/>
            <ac:spMk id="2" creationId="{BE75ADFD-3EC5-4B76-50D2-6FC04E58E6B9}"/>
          </ac:spMkLst>
        </pc:spChg>
        <pc:spChg chg="del">
          <ac:chgData name="Nana Hemer" userId="8ad88aea-3351-4e5a-99dc-3e97e9f13c81" providerId="ADAL" clId="{1D2A0942-FA54-5FF4-8705-5724F06D25D2}" dt="2026-08-03T08:58:21.465" v="721" actId="700"/>
          <ac:spMkLst>
            <pc:docMk/>
            <pc:sldMk cId="2945883020" sldId="1011"/>
            <ac:spMk id="3" creationId="{BEDD2390-BEC5-470C-D754-5578CE52471E}"/>
          </ac:spMkLst>
        </pc:spChg>
        <pc:spChg chg="mod ord">
          <ac:chgData name="Nana Hemer" userId="8ad88aea-3351-4e5a-99dc-3e97e9f13c81" providerId="ADAL" clId="{1D2A0942-FA54-5FF4-8705-5724F06D25D2}" dt="2026-08-03T11:03:50.876" v="753" actId="207"/>
          <ac:spMkLst>
            <pc:docMk/>
            <pc:sldMk cId="2945883020" sldId="1011"/>
            <ac:spMk id="4" creationId="{F7A1899F-CB3A-F31B-6B26-1CC9897BD7A2}"/>
          </ac:spMkLst>
        </pc:spChg>
        <pc:spChg chg="add del mod">
          <ac:chgData name="Nana Hemer" userId="8ad88aea-3351-4e5a-99dc-3e97e9f13c81" providerId="ADAL" clId="{1D2A0942-FA54-5FF4-8705-5724F06D25D2}" dt="2026-08-03T11:04:12.391" v="770" actId="478"/>
          <ac:spMkLst>
            <pc:docMk/>
            <pc:sldMk cId="2945883020" sldId="1011"/>
            <ac:spMk id="5" creationId="{2B1FCB3E-BE28-248E-F8AA-150FFAC6CDDD}"/>
          </ac:spMkLst>
        </pc:spChg>
        <pc:spChg chg="add del mod">
          <ac:chgData name="Nana Hemer" userId="8ad88aea-3351-4e5a-99dc-3e97e9f13c81" providerId="ADAL" clId="{1D2A0942-FA54-5FF4-8705-5724F06D25D2}" dt="2026-08-03T11:04:11.939" v="769" actId="478"/>
          <ac:spMkLst>
            <pc:docMk/>
            <pc:sldMk cId="2945883020" sldId="1011"/>
            <ac:spMk id="7" creationId="{53ADCE5E-4C60-CC59-4C92-3C378243C9FE}"/>
          </ac:spMkLst>
        </pc:spChg>
        <pc:spChg chg="add del mod ord">
          <ac:chgData name="Nana Hemer" userId="8ad88aea-3351-4e5a-99dc-3e97e9f13c81" providerId="ADAL" clId="{1D2A0942-FA54-5FF4-8705-5724F06D25D2}" dt="2026-08-03T08:58:50.472" v="722" actId="700"/>
          <ac:spMkLst>
            <pc:docMk/>
            <pc:sldMk cId="2945883020" sldId="1011"/>
            <ac:spMk id="8" creationId="{21E3F110-7756-A9FB-A178-5CC6B0BBBA49}"/>
          </ac:spMkLst>
        </pc:spChg>
        <pc:spChg chg="add del">
          <ac:chgData name="Nana Hemer" userId="8ad88aea-3351-4e5a-99dc-3e97e9f13c81" providerId="ADAL" clId="{1D2A0942-FA54-5FF4-8705-5724F06D25D2}" dt="2026-08-03T11:04:34.132" v="772" actId="22"/>
          <ac:spMkLst>
            <pc:docMk/>
            <pc:sldMk cId="2945883020" sldId="1011"/>
            <ac:spMk id="8" creationId="{B0950E76-B775-001A-9CDF-A9DD89F2A768}"/>
          </ac:spMkLst>
        </pc:spChg>
        <pc:spChg chg="add mod ord">
          <ac:chgData name="Nana Hemer" userId="8ad88aea-3351-4e5a-99dc-3e97e9f13c81" providerId="ADAL" clId="{1D2A0942-FA54-5FF4-8705-5724F06D25D2}" dt="2026-08-03T12:20:30.610" v="1684" actId="14100"/>
          <ac:spMkLst>
            <pc:docMk/>
            <pc:sldMk cId="2945883020" sldId="1011"/>
            <ac:spMk id="9" creationId="{C1A53B9D-5549-8AEF-60AD-B1EDDC986560}"/>
          </ac:spMkLst>
        </pc:spChg>
        <pc:spChg chg="add del mod">
          <ac:chgData name="Nana Hemer" userId="8ad88aea-3351-4e5a-99dc-3e97e9f13c81" providerId="ADAL" clId="{1D2A0942-FA54-5FF4-8705-5724F06D25D2}" dt="2026-08-03T11:07:15.723" v="816" actId="478"/>
          <ac:spMkLst>
            <pc:docMk/>
            <pc:sldMk cId="2945883020" sldId="1011"/>
            <ac:spMk id="14" creationId="{B04E969F-AB3D-2C09-0B7C-824D4CAD704C}"/>
          </ac:spMkLst>
        </pc:spChg>
        <pc:spChg chg="add del mod">
          <ac:chgData name="Nana Hemer" userId="8ad88aea-3351-4e5a-99dc-3e97e9f13c81" providerId="ADAL" clId="{1D2A0942-FA54-5FF4-8705-5724F06D25D2}" dt="2026-08-03T11:06:30.221" v="792" actId="478"/>
          <ac:spMkLst>
            <pc:docMk/>
            <pc:sldMk cId="2945883020" sldId="1011"/>
            <ac:spMk id="15" creationId="{5179A75D-4B9D-6FEE-2EF4-431F56D7CBD7}"/>
          </ac:spMkLst>
        </pc:spChg>
        <pc:spChg chg="add mod">
          <ac:chgData name="Nana Hemer" userId="8ad88aea-3351-4e5a-99dc-3e97e9f13c81" providerId="ADAL" clId="{1D2A0942-FA54-5FF4-8705-5724F06D25D2}" dt="2026-08-03T11:09:17.313" v="862" actId="3064"/>
          <ac:spMkLst>
            <pc:docMk/>
            <pc:sldMk cId="2945883020" sldId="1011"/>
            <ac:spMk id="16" creationId="{3B633B22-B416-9E36-38D6-D94AD3548CA5}"/>
          </ac:spMkLst>
        </pc:spChg>
        <pc:spChg chg="add del mod">
          <ac:chgData name="Nana Hemer" userId="8ad88aea-3351-4e5a-99dc-3e97e9f13c81" providerId="ADAL" clId="{1D2A0942-FA54-5FF4-8705-5724F06D25D2}" dt="2026-08-03T11:06:30.221" v="792" actId="478"/>
          <ac:spMkLst>
            <pc:docMk/>
            <pc:sldMk cId="2945883020" sldId="1011"/>
            <ac:spMk id="17" creationId="{855C760F-3764-1B9C-5DE7-C2AF5CFF574A}"/>
          </ac:spMkLst>
        </pc:spChg>
        <pc:spChg chg="add del mod">
          <ac:chgData name="Nana Hemer" userId="8ad88aea-3351-4e5a-99dc-3e97e9f13c81" providerId="ADAL" clId="{1D2A0942-FA54-5FF4-8705-5724F06D25D2}" dt="2026-08-03T11:07:15.723" v="816" actId="478"/>
          <ac:spMkLst>
            <pc:docMk/>
            <pc:sldMk cId="2945883020" sldId="1011"/>
            <ac:spMk id="18" creationId="{111622EC-35A5-6BD9-3EB7-1C8673E63A6A}"/>
          </ac:spMkLst>
        </pc:spChg>
        <pc:spChg chg="add del mod">
          <ac:chgData name="Nana Hemer" userId="8ad88aea-3351-4e5a-99dc-3e97e9f13c81" providerId="ADAL" clId="{1D2A0942-FA54-5FF4-8705-5724F06D25D2}" dt="2026-08-03T11:06:30.221" v="792" actId="478"/>
          <ac:spMkLst>
            <pc:docMk/>
            <pc:sldMk cId="2945883020" sldId="1011"/>
            <ac:spMk id="19" creationId="{22E3BC0C-9021-1135-89EC-5DA30C219D59}"/>
          </ac:spMkLst>
        </pc:spChg>
        <pc:spChg chg="add del mod">
          <ac:chgData name="Nana Hemer" userId="8ad88aea-3351-4e5a-99dc-3e97e9f13c81" providerId="ADAL" clId="{1D2A0942-FA54-5FF4-8705-5724F06D25D2}" dt="2026-08-03T11:07:15.723" v="816" actId="478"/>
          <ac:spMkLst>
            <pc:docMk/>
            <pc:sldMk cId="2945883020" sldId="1011"/>
            <ac:spMk id="20" creationId="{6490EE4F-3ECD-BAC3-1ED5-21A3309E6E7E}"/>
          </ac:spMkLst>
        </pc:spChg>
        <pc:spChg chg="add del mod">
          <ac:chgData name="Nana Hemer" userId="8ad88aea-3351-4e5a-99dc-3e97e9f13c81" providerId="ADAL" clId="{1D2A0942-FA54-5FF4-8705-5724F06D25D2}" dt="2026-08-03T11:06:30.221" v="792" actId="478"/>
          <ac:spMkLst>
            <pc:docMk/>
            <pc:sldMk cId="2945883020" sldId="1011"/>
            <ac:spMk id="21" creationId="{CA0EB131-31CD-BDB6-B899-DBC20A61D27F}"/>
          </ac:spMkLst>
        </pc:spChg>
        <pc:spChg chg="add mod">
          <ac:chgData name="Nana Hemer" userId="8ad88aea-3351-4e5a-99dc-3e97e9f13c81" providerId="ADAL" clId="{1D2A0942-FA54-5FF4-8705-5724F06D25D2}" dt="2026-08-03T11:09:27.892" v="864" actId="255"/>
          <ac:spMkLst>
            <pc:docMk/>
            <pc:sldMk cId="2945883020" sldId="1011"/>
            <ac:spMk id="22" creationId="{6DA7154F-BE23-BB41-F103-81D23B286E16}"/>
          </ac:spMkLst>
        </pc:spChg>
        <pc:spChg chg="add mod">
          <ac:chgData name="Nana Hemer" userId="8ad88aea-3351-4e5a-99dc-3e97e9f13c81" providerId="ADAL" clId="{1D2A0942-FA54-5FF4-8705-5724F06D25D2}" dt="2026-08-03T11:09:40.708" v="871" actId="3064"/>
          <ac:spMkLst>
            <pc:docMk/>
            <pc:sldMk cId="2945883020" sldId="1011"/>
            <ac:spMk id="23" creationId="{9C121EA8-4206-3FBC-D1B9-AA164E797A40}"/>
          </ac:spMkLst>
        </pc:spChg>
        <pc:spChg chg="add mod">
          <ac:chgData name="Nana Hemer" userId="8ad88aea-3351-4e5a-99dc-3e97e9f13c81" providerId="ADAL" clId="{1D2A0942-FA54-5FF4-8705-5724F06D25D2}" dt="2026-08-03T11:13:23.599" v="873" actId="14100"/>
          <ac:spMkLst>
            <pc:docMk/>
            <pc:sldMk cId="2945883020" sldId="1011"/>
            <ac:spMk id="24" creationId="{E52D487D-B9C2-B795-18C0-6F46A92FD2BA}"/>
          </ac:spMkLst>
        </pc:spChg>
        <pc:picChg chg="add mod">
          <ac:chgData name="Nana Hemer" userId="8ad88aea-3351-4e5a-99dc-3e97e9f13c81" providerId="ADAL" clId="{1D2A0942-FA54-5FF4-8705-5724F06D25D2}" dt="2026-08-03T11:04:02.762" v="766" actId="1076"/>
          <ac:picMkLst>
            <pc:docMk/>
            <pc:sldMk cId="2945883020" sldId="1011"/>
            <ac:picMk id="6" creationId="{67A8377D-7F3A-6D99-518F-884A4E468A63}"/>
          </ac:picMkLst>
        </pc:picChg>
        <pc:picChg chg="add mod">
          <ac:chgData name="Nana Hemer" userId="8ad88aea-3351-4e5a-99dc-3e97e9f13c81" providerId="ADAL" clId="{1D2A0942-FA54-5FF4-8705-5724F06D25D2}" dt="2026-08-03T11:06:11.395" v="790" actId="1076"/>
          <ac:picMkLst>
            <pc:docMk/>
            <pc:sldMk cId="2945883020" sldId="1011"/>
            <ac:picMk id="10" creationId="{54B27090-91B1-44DB-ED26-08EEEADCECE7}"/>
          </ac:picMkLst>
        </pc:picChg>
        <pc:picChg chg="add mod">
          <ac:chgData name="Nana Hemer" userId="8ad88aea-3351-4e5a-99dc-3e97e9f13c81" providerId="ADAL" clId="{1D2A0942-FA54-5FF4-8705-5724F06D25D2}" dt="2026-08-03T11:06:00.692" v="786" actId="1076"/>
          <ac:picMkLst>
            <pc:docMk/>
            <pc:sldMk cId="2945883020" sldId="1011"/>
            <ac:picMk id="11" creationId="{58E6819B-A824-05F3-8C58-F706D71EFB07}"/>
          </ac:picMkLst>
        </pc:picChg>
        <pc:picChg chg="add mod">
          <ac:chgData name="Nana Hemer" userId="8ad88aea-3351-4e5a-99dc-3e97e9f13c81" providerId="ADAL" clId="{1D2A0942-FA54-5FF4-8705-5724F06D25D2}" dt="2026-08-03T11:06:03.398" v="787" actId="1076"/>
          <ac:picMkLst>
            <pc:docMk/>
            <pc:sldMk cId="2945883020" sldId="1011"/>
            <ac:picMk id="12" creationId="{94843AB7-8470-C455-F843-439CEBA1B58C}"/>
          </ac:picMkLst>
        </pc:picChg>
        <pc:picChg chg="add mod">
          <ac:chgData name="Nana Hemer" userId="8ad88aea-3351-4e5a-99dc-3e97e9f13c81" providerId="ADAL" clId="{1D2A0942-FA54-5FF4-8705-5724F06D25D2}" dt="2026-08-03T11:06:11.395" v="790" actId="1076"/>
          <ac:picMkLst>
            <pc:docMk/>
            <pc:sldMk cId="2945883020" sldId="1011"/>
            <ac:picMk id="13" creationId="{4D5A877E-8CB3-67CF-23B6-F39F0DC3EE07}"/>
          </ac:picMkLst>
        </pc:picChg>
      </pc:sldChg>
      <pc:sldChg chg="addSp delSp modSp add del mod modClrScheme chgLayout modNotesTx">
        <pc:chgData name="Nana Hemer" userId="8ad88aea-3351-4e5a-99dc-3e97e9f13c81" providerId="ADAL" clId="{1D2A0942-FA54-5FF4-8705-5724F06D25D2}" dt="2026-08-03T12:45:31.390" v="1863" actId="2696"/>
        <pc:sldMkLst>
          <pc:docMk/>
          <pc:sldMk cId="1904176754" sldId="1012"/>
        </pc:sldMkLst>
        <pc:spChg chg="mod">
          <ac:chgData name="Nana Hemer" userId="8ad88aea-3351-4e5a-99dc-3e97e9f13c81" providerId="ADAL" clId="{1D2A0942-FA54-5FF4-8705-5724F06D25D2}" dt="2026-08-03T11:21:10.312" v="1097" actId="14100"/>
          <ac:spMkLst>
            <pc:docMk/>
            <pc:sldMk cId="1904176754" sldId="1012"/>
            <ac:spMk id="2" creationId="{046141C5-7AFB-F8F1-AAE2-CCAEAE087607}"/>
          </ac:spMkLst>
        </pc:spChg>
        <pc:spChg chg="mod ord">
          <ac:chgData name="Nana Hemer" userId="8ad88aea-3351-4e5a-99dc-3e97e9f13c81" providerId="ADAL" clId="{1D2A0942-FA54-5FF4-8705-5724F06D25D2}" dt="2026-08-03T11:21:04.018" v="1094" actId="20577"/>
          <ac:spMkLst>
            <pc:docMk/>
            <pc:sldMk cId="1904176754" sldId="1012"/>
            <ac:spMk id="4" creationId="{011EC7AF-E6DE-0C4B-46E3-BADE75DBFB50}"/>
          </ac:spMkLst>
        </pc:spChg>
        <pc:spChg chg="add mod">
          <ac:chgData name="Nana Hemer" userId="8ad88aea-3351-4e5a-99dc-3e97e9f13c81" providerId="ADAL" clId="{1D2A0942-FA54-5FF4-8705-5724F06D25D2}" dt="2026-08-03T12:20:38.276" v="1686" actId="14100"/>
          <ac:spMkLst>
            <pc:docMk/>
            <pc:sldMk cId="1904176754" sldId="1012"/>
            <ac:spMk id="5" creationId="{7B0841D8-96C8-7987-C835-A8A6D821FBD9}"/>
          </ac:spMkLst>
        </pc:spChg>
        <pc:spChg chg="add del mod">
          <ac:chgData name="Nana Hemer" userId="8ad88aea-3351-4e5a-99dc-3e97e9f13c81" providerId="ADAL" clId="{1D2A0942-FA54-5FF4-8705-5724F06D25D2}" dt="2026-08-03T11:14:02.673" v="886" actId="478"/>
          <ac:spMkLst>
            <pc:docMk/>
            <pc:sldMk cId="1904176754" sldId="1012"/>
            <ac:spMk id="8" creationId="{9624A5D2-11D5-6322-75F0-4C4D048A0829}"/>
          </ac:spMkLst>
        </pc:spChg>
        <pc:spChg chg="del mod ord">
          <ac:chgData name="Nana Hemer" userId="8ad88aea-3351-4e5a-99dc-3e97e9f13c81" providerId="ADAL" clId="{1D2A0942-FA54-5FF4-8705-5724F06D25D2}" dt="2026-08-03T11:14:00.811" v="885" actId="478"/>
          <ac:spMkLst>
            <pc:docMk/>
            <pc:sldMk cId="1904176754" sldId="1012"/>
            <ac:spMk id="9" creationId="{5E51E42F-8EDB-D263-82CF-824A8B446DAB}"/>
          </ac:spMkLst>
        </pc:spChg>
        <pc:spChg chg="mod">
          <ac:chgData name="Nana Hemer" userId="8ad88aea-3351-4e5a-99dc-3e97e9f13c81" providerId="ADAL" clId="{1D2A0942-FA54-5FF4-8705-5724F06D25D2}" dt="2026-08-03T11:20:21.043" v="1080" actId="1076"/>
          <ac:spMkLst>
            <pc:docMk/>
            <pc:sldMk cId="1904176754" sldId="1012"/>
            <ac:spMk id="16" creationId="{7A82AE5F-7065-7E4E-4C64-E74C26A16A83}"/>
          </ac:spMkLst>
        </pc:spChg>
        <pc:spChg chg="add mod">
          <ac:chgData name="Nana Hemer" userId="8ad88aea-3351-4e5a-99dc-3e97e9f13c81" providerId="ADAL" clId="{1D2A0942-FA54-5FF4-8705-5724F06D25D2}" dt="2026-08-03T11:23:14.033" v="1120" actId="1038"/>
          <ac:spMkLst>
            <pc:docMk/>
            <pc:sldMk cId="1904176754" sldId="1012"/>
            <ac:spMk id="17" creationId="{985B26B0-445A-2F0B-4378-70B397F996D0}"/>
          </ac:spMkLst>
        </pc:spChg>
        <pc:spChg chg="add mod">
          <ac:chgData name="Nana Hemer" userId="8ad88aea-3351-4e5a-99dc-3e97e9f13c81" providerId="ADAL" clId="{1D2A0942-FA54-5FF4-8705-5724F06D25D2}" dt="2026-08-03T11:20:21.043" v="1080" actId="1076"/>
          <ac:spMkLst>
            <pc:docMk/>
            <pc:sldMk cId="1904176754" sldId="1012"/>
            <ac:spMk id="18" creationId="{2C1CFFD4-008E-FA7A-A2DD-05FEB7BE7694}"/>
          </ac:spMkLst>
        </pc:spChg>
        <pc:spChg chg="add mod">
          <ac:chgData name="Nana Hemer" userId="8ad88aea-3351-4e5a-99dc-3e97e9f13c81" providerId="ADAL" clId="{1D2A0942-FA54-5FF4-8705-5724F06D25D2}" dt="2026-08-03T11:20:21.043" v="1080" actId="1076"/>
          <ac:spMkLst>
            <pc:docMk/>
            <pc:sldMk cId="1904176754" sldId="1012"/>
            <ac:spMk id="19" creationId="{A0C51324-6934-FB7D-624F-46C6F7319F21}"/>
          </ac:spMkLst>
        </pc:spChg>
        <pc:spChg chg="add mod">
          <ac:chgData name="Nana Hemer" userId="8ad88aea-3351-4e5a-99dc-3e97e9f13c81" providerId="ADAL" clId="{1D2A0942-FA54-5FF4-8705-5724F06D25D2}" dt="2026-08-03T11:20:21.043" v="1080" actId="1076"/>
          <ac:spMkLst>
            <pc:docMk/>
            <pc:sldMk cId="1904176754" sldId="1012"/>
            <ac:spMk id="20" creationId="{FEAB046C-CE94-2375-47F4-B5430BB33565}"/>
          </ac:spMkLst>
        </pc:spChg>
        <pc:spChg chg="add mod">
          <ac:chgData name="Nana Hemer" userId="8ad88aea-3351-4e5a-99dc-3e97e9f13c81" providerId="ADAL" clId="{1D2A0942-FA54-5FF4-8705-5724F06D25D2}" dt="2026-08-03T11:20:22.676" v="1081" actId="1035"/>
          <ac:spMkLst>
            <pc:docMk/>
            <pc:sldMk cId="1904176754" sldId="1012"/>
            <ac:spMk id="21" creationId="{7B0C40C4-7ECC-AED6-7006-D027F0CD0299}"/>
          </ac:spMkLst>
        </pc:spChg>
        <pc:spChg chg="del">
          <ac:chgData name="Nana Hemer" userId="8ad88aea-3351-4e5a-99dc-3e97e9f13c81" providerId="ADAL" clId="{1D2A0942-FA54-5FF4-8705-5724F06D25D2}" dt="2026-08-03T11:15:41.038" v="901" actId="478"/>
          <ac:spMkLst>
            <pc:docMk/>
            <pc:sldMk cId="1904176754" sldId="1012"/>
            <ac:spMk id="22" creationId="{0592F414-81A5-C74B-2B5A-6366DC75D120}"/>
          </ac:spMkLst>
        </pc:spChg>
        <pc:spChg chg="del">
          <ac:chgData name="Nana Hemer" userId="8ad88aea-3351-4e5a-99dc-3e97e9f13c81" providerId="ADAL" clId="{1D2A0942-FA54-5FF4-8705-5724F06D25D2}" dt="2026-08-03T11:15:41.038" v="901" actId="478"/>
          <ac:spMkLst>
            <pc:docMk/>
            <pc:sldMk cId="1904176754" sldId="1012"/>
            <ac:spMk id="23" creationId="{F6709DB3-2076-D075-3D95-D7249419A928}"/>
          </ac:spMkLst>
        </pc:spChg>
        <pc:spChg chg="del">
          <ac:chgData name="Nana Hemer" userId="8ad88aea-3351-4e5a-99dc-3e97e9f13c81" providerId="ADAL" clId="{1D2A0942-FA54-5FF4-8705-5724F06D25D2}" dt="2026-08-03T11:15:41.038" v="901" actId="478"/>
          <ac:spMkLst>
            <pc:docMk/>
            <pc:sldMk cId="1904176754" sldId="1012"/>
            <ac:spMk id="24" creationId="{649A8F44-D619-CE4B-EE08-CCFF430A2C61}"/>
          </ac:spMkLst>
        </pc:spChg>
        <pc:spChg chg="add mod">
          <ac:chgData name="Nana Hemer" userId="8ad88aea-3351-4e5a-99dc-3e97e9f13c81" providerId="ADAL" clId="{1D2A0942-FA54-5FF4-8705-5724F06D25D2}" dt="2026-08-03T11:20:21.043" v="1080" actId="1076"/>
          <ac:spMkLst>
            <pc:docMk/>
            <pc:sldMk cId="1904176754" sldId="1012"/>
            <ac:spMk id="25" creationId="{151D3ADF-71C0-8F2D-344D-FD6B3F145F8F}"/>
          </ac:spMkLst>
        </pc:spChg>
        <pc:picChg chg="add mod">
          <ac:chgData name="Nana Hemer" userId="8ad88aea-3351-4e5a-99dc-3e97e9f13c81" providerId="ADAL" clId="{1D2A0942-FA54-5FF4-8705-5724F06D25D2}" dt="2026-08-03T11:13:48.341" v="881"/>
          <ac:picMkLst>
            <pc:docMk/>
            <pc:sldMk cId="1904176754" sldId="1012"/>
            <ac:picMk id="3" creationId="{7A7D06BB-4D34-F671-3D0D-5FAB85583B71}"/>
          </ac:picMkLst>
        </pc:picChg>
        <pc:picChg chg="del">
          <ac:chgData name="Nana Hemer" userId="8ad88aea-3351-4e5a-99dc-3e97e9f13c81" providerId="ADAL" clId="{1D2A0942-FA54-5FF4-8705-5724F06D25D2}" dt="2026-08-03T11:14:25.460" v="893" actId="478"/>
          <ac:picMkLst>
            <pc:docMk/>
            <pc:sldMk cId="1904176754" sldId="1012"/>
            <ac:picMk id="6" creationId="{C972EC50-77EE-FD2F-85EE-A7188F11CE00}"/>
          </ac:picMkLst>
        </pc:picChg>
        <pc:picChg chg="del mod">
          <ac:chgData name="Nana Hemer" userId="8ad88aea-3351-4e5a-99dc-3e97e9f13c81" providerId="ADAL" clId="{1D2A0942-FA54-5FF4-8705-5724F06D25D2}" dt="2026-08-03T11:16:36.925" v="963" actId="478"/>
          <ac:picMkLst>
            <pc:docMk/>
            <pc:sldMk cId="1904176754" sldId="1012"/>
            <ac:picMk id="10" creationId="{A4F851EA-E0D5-BB1F-ACD1-1549157B20B9}"/>
          </ac:picMkLst>
        </pc:picChg>
        <pc:picChg chg="del">
          <ac:chgData name="Nana Hemer" userId="8ad88aea-3351-4e5a-99dc-3e97e9f13c81" providerId="ADAL" clId="{1D2A0942-FA54-5FF4-8705-5724F06D25D2}" dt="2026-08-03T11:15:41.038" v="901" actId="478"/>
          <ac:picMkLst>
            <pc:docMk/>
            <pc:sldMk cId="1904176754" sldId="1012"/>
            <ac:picMk id="11" creationId="{2B6C55B4-B686-4D08-2282-3D8FFB75CE1C}"/>
          </ac:picMkLst>
        </pc:picChg>
        <pc:picChg chg="del">
          <ac:chgData name="Nana Hemer" userId="8ad88aea-3351-4e5a-99dc-3e97e9f13c81" providerId="ADAL" clId="{1D2A0942-FA54-5FF4-8705-5724F06D25D2}" dt="2026-08-03T11:15:41.038" v="901" actId="478"/>
          <ac:picMkLst>
            <pc:docMk/>
            <pc:sldMk cId="1904176754" sldId="1012"/>
            <ac:picMk id="12" creationId="{835C32BA-8B63-6355-60C3-846660DB2360}"/>
          </ac:picMkLst>
        </pc:picChg>
        <pc:picChg chg="del">
          <ac:chgData name="Nana Hemer" userId="8ad88aea-3351-4e5a-99dc-3e97e9f13c81" providerId="ADAL" clId="{1D2A0942-FA54-5FF4-8705-5724F06D25D2}" dt="2026-08-03T11:15:41.038" v="901" actId="478"/>
          <ac:picMkLst>
            <pc:docMk/>
            <pc:sldMk cId="1904176754" sldId="1012"/>
            <ac:picMk id="13" creationId="{849707FE-8220-6C45-DE3F-269503DEC1A5}"/>
          </ac:picMkLst>
        </pc:picChg>
        <pc:picChg chg="add mod modCrop">
          <ac:chgData name="Nana Hemer" userId="8ad88aea-3351-4e5a-99dc-3e97e9f13c81" providerId="ADAL" clId="{1D2A0942-FA54-5FF4-8705-5724F06D25D2}" dt="2026-08-03T11:14:31.302" v="894" actId="732"/>
          <ac:picMkLst>
            <pc:docMk/>
            <pc:sldMk cId="1904176754" sldId="1012"/>
            <ac:picMk id="14" creationId="{632588DD-E19B-2C78-B6D5-112ACA87C787}"/>
          </ac:picMkLst>
        </pc:picChg>
        <pc:picChg chg="add mod">
          <ac:chgData name="Nana Hemer" userId="8ad88aea-3351-4e5a-99dc-3e97e9f13c81" providerId="ADAL" clId="{1D2A0942-FA54-5FF4-8705-5724F06D25D2}" dt="2026-08-03T11:20:21.043" v="1080" actId="1076"/>
          <ac:picMkLst>
            <pc:docMk/>
            <pc:sldMk cId="1904176754" sldId="1012"/>
            <ac:picMk id="15" creationId="{D6DE6043-F0E7-F741-52E3-5B858478AD09}"/>
          </ac:picMkLst>
        </pc:picChg>
      </pc:sldChg>
      <pc:sldChg chg="addSp delSp modSp add del mod modClrScheme chgLayout">
        <pc:chgData name="Nana Hemer" userId="8ad88aea-3351-4e5a-99dc-3e97e9f13c81" providerId="ADAL" clId="{1D2A0942-FA54-5FF4-8705-5724F06D25D2}" dt="2026-08-03T12:45:32.007" v="1864" actId="2696"/>
        <pc:sldMkLst>
          <pc:docMk/>
          <pc:sldMk cId="3157753525" sldId="1013"/>
        </pc:sldMkLst>
        <pc:spChg chg="mod">
          <ac:chgData name="Nana Hemer" userId="8ad88aea-3351-4e5a-99dc-3e97e9f13c81" providerId="ADAL" clId="{1D2A0942-FA54-5FF4-8705-5724F06D25D2}" dt="2026-08-03T11:21:30.819" v="1102" actId="207"/>
          <ac:spMkLst>
            <pc:docMk/>
            <pc:sldMk cId="3157753525" sldId="1013"/>
            <ac:spMk id="2" creationId="{515658C0-2286-3DD0-C480-8401D72F6CDB}"/>
          </ac:spMkLst>
        </pc:spChg>
        <pc:spChg chg="add del mod ord">
          <ac:chgData name="Nana Hemer" userId="8ad88aea-3351-4e5a-99dc-3e97e9f13c81" providerId="ADAL" clId="{1D2A0942-FA54-5FF4-8705-5724F06D25D2}" dt="2026-08-03T11:21:21.870" v="1099" actId="478"/>
          <ac:spMkLst>
            <pc:docMk/>
            <pc:sldMk cId="3157753525" sldId="1013"/>
            <ac:spMk id="3" creationId="{F2904F65-55BC-AD92-2E0C-448B8D352D78}"/>
          </ac:spMkLst>
        </pc:spChg>
        <pc:spChg chg="mod ord">
          <ac:chgData name="Nana Hemer" userId="8ad88aea-3351-4e5a-99dc-3e97e9f13c81" providerId="ADAL" clId="{1D2A0942-FA54-5FF4-8705-5724F06D25D2}" dt="2026-08-03T11:21:19.818" v="1098" actId="700"/>
          <ac:spMkLst>
            <pc:docMk/>
            <pc:sldMk cId="3157753525" sldId="1013"/>
            <ac:spMk id="4" creationId="{0A34296F-40FF-20F7-39CA-40A25686F454}"/>
          </ac:spMkLst>
        </pc:spChg>
        <pc:spChg chg="mod">
          <ac:chgData name="Nana Hemer" userId="8ad88aea-3351-4e5a-99dc-3e97e9f13c81" providerId="ADAL" clId="{1D2A0942-FA54-5FF4-8705-5724F06D25D2}" dt="2026-08-03T12:20:49.130" v="1689" actId="14100"/>
          <ac:spMkLst>
            <pc:docMk/>
            <pc:sldMk cId="3157753525" sldId="1013"/>
            <ac:spMk id="5" creationId="{DF211F3C-6F33-18FF-BE4A-6F7DD27C6E59}"/>
          </ac:spMkLst>
        </pc:spChg>
        <pc:spChg chg="mod">
          <ac:chgData name="Nana Hemer" userId="8ad88aea-3351-4e5a-99dc-3e97e9f13c81" providerId="ADAL" clId="{1D2A0942-FA54-5FF4-8705-5724F06D25D2}" dt="2026-08-03T11:24:13.342" v="1200" actId="1035"/>
          <ac:spMkLst>
            <pc:docMk/>
            <pc:sldMk cId="3157753525" sldId="1013"/>
            <ac:spMk id="16" creationId="{406A8B43-DC1B-56E0-C513-92AAD6D3BEC0}"/>
          </ac:spMkLst>
        </pc:spChg>
        <pc:spChg chg="mod">
          <ac:chgData name="Nana Hemer" userId="8ad88aea-3351-4e5a-99dc-3e97e9f13c81" providerId="ADAL" clId="{1D2A0942-FA54-5FF4-8705-5724F06D25D2}" dt="2026-08-03T11:24:13.342" v="1200" actId="1035"/>
          <ac:spMkLst>
            <pc:docMk/>
            <pc:sldMk cId="3157753525" sldId="1013"/>
            <ac:spMk id="17" creationId="{B08C1421-7A04-F8A1-7C8E-7B42BE969991}"/>
          </ac:spMkLst>
        </pc:spChg>
        <pc:spChg chg="mod">
          <ac:chgData name="Nana Hemer" userId="8ad88aea-3351-4e5a-99dc-3e97e9f13c81" providerId="ADAL" clId="{1D2A0942-FA54-5FF4-8705-5724F06D25D2}" dt="2026-08-03T11:24:13.342" v="1200" actId="1035"/>
          <ac:spMkLst>
            <pc:docMk/>
            <pc:sldMk cId="3157753525" sldId="1013"/>
            <ac:spMk id="18" creationId="{28AF6E6D-025D-F923-94BA-33FF84FF9420}"/>
          </ac:spMkLst>
        </pc:spChg>
        <pc:spChg chg="mod">
          <ac:chgData name="Nana Hemer" userId="8ad88aea-3351-4e5a-99dc-3e97e9f13c81" providerId="ADAL" clId="{1D2A0942-FA54-5FF4-8705-5724F06D25D2}" dt="2026-08-03T11:24:13.342" v="1200" actId="1035"/>
          <ac:spMkLst>
            <pc:docMk/>
            <pc:sldMk cId="3157753525" sldId="1013"/>
            <ac:spMk id="19" creationId="{6C60A28B-2444-B77C-08C3-E0B59FAFD780}"/>
          </ac:spMkLst>
        </pc:spChg>
        <pc:spChg chg="mod">
          <ac:chgData name="Nana Hemer" userId="8ad88aea-3351-4e5a-99dc-3e97e9f13c81" providerId="ADAL" clId="{1D2A0942-FA54-5FF4-8705-5724F06D25D2}" dt="2026-08-03T11:24:13.342" v="1200" actId="1035"/>
          <ac:spMkLst>
            <pc:docMk/>
            <pc:sldMk cId="3157753525" sldId="1013"/>
            <ac:spMk id="20" creationId="{00882955-3E58-2BD7-46FA-AA11659F5CC6}"/>
          </ac:spMkLst>
        </pc:spChg>
        <pc:spChg chg="mod">
          <ac:chgData name="Nana Hemer" userId="8ad88aea-3351-4e5a-99dc-3e97e9f13c81" providerId="ADAL" clId="{1D2A0942-FA54-5FF4-8705-5724F06D25D2}" dt="2026-08-03T11:24:13.342" v="1200" actId="1035"/>
          <ac:spMkLst>
            <pc:docMk/>
            <pc:sldMk cId="3157753525" sldId="1013"/>
            <ac:spMk id="21" creationId="{6BE4B145-5B70-6FF2-9015-3F85ADB74155}"/>
          </ac:spMkLst>
        </pc:spChg>
        <pc:spChg chg="mod">
          <ac:chgData name="Nana Hemer" userId="8ad88aea-3351-4e5a-99dc-3e97e9f13c81" providerId="ADAL" clId="{1D2A0942-FA54-5FF4-8705-5724F06D25D2}" dt="2026-08-03T11:24:13.342" v="1200" actId="1035"/>
          <ac:spMkLst>
            <pc:docMk/>
            <pc:sldMk cId="3157753525" sldId="1013"/>
            <ac:spMk id="25" creationId="{3FEBFBD8-E6CD-97FD-33A0-5C6C4CB2389E}"/>
          </ac:spMkLst>
        </pc:spChg>
        <pc:picChg chg="add del mod">
          <ac:chgData name="Nana Hemer" userId="8ad88aea-3351-4e5a-99dc-3e97e9f13c81" providerId="ADAL" clId="{1D2A0942-FA54-5FF4-8705-5724F06D25D2}" dt="2026-08-03T11:22:40.764" v="1110" actId="478"/>
          <ac:picMkLst>
            <pc:docMk/>
            <pc:sldMk cId="3157753525" sldId="1013"/>
            <ac:picMk id="6" creationId="{61F50AEA-7B9E-08D6-900E-55257F199102}"/>
          </ac:picMkLst>
        </pc:picChg>
        <pc:picChg chg="add mod">
          <ac:chgData name="Nana Hemer" userId="8ad88aea-3351-4e5a-99dc-3e97e9f13c81" providerId="ADAL" clId="{1D2A0942-FA54-5FF4-8705-5724F06D25D2}" dt="2026-08-03T11:24:13.342" v="1200" actId="1035"/>
          <ac:picMkLst>
            <pc:docMk/>
            <pc:sldMk cId="3157753525" sldId="1013"/>
            <ac:picMk id="7" creationId="{32667C65-CBF9-FF17-E12F-5E38E40FE161}"/>
          </ac:picMkLst>
        </pc:picChg>
        <pc:picChg chg="add del mod">
          <ac:chgData name="Nana Hemer" userId="8ad88aea-3351-4e5a-99dc-3e97e9f13c81" providerId="ADAL" clId="{1D2A0942-FA54-5FF4-8705-5724F06D25D2}" dt="2026-08-03T11:25:04.330" v="1212" actId="478"/>
          <ac:picMkLst>
            <pc:docMk/>
            <pc:sldMk cId="3157753525" sldId="1013"/>
            <ac:picMk id="8" creationId="{79BD94FE-5CC5-2BC4-99A1-5CDBE2338C1B}"/>
          </ac:picMkLst>
        </pc:picChg>
        <pc:picChg chg="mod">
          <ac:chgData name="Nana Hemer" userId="8ad88aea-3351-4e5a-99dc-3e97e9f13c81" providerId="ADAL" clId="{1D2A0942-FA54-5FF4-8705-5724F06D25D2}" dt="2026-08-03T11:24:13.342" v="1200" actId="1035"/>
          <ac:picMkLst>
            <pc:docMk/>
            <pc:sldMk cId="3157753525" sldId="1013"/>
            <ac:picMk id="15" creationId="{E2996026-966D-3894-043F-F88214899CAA}"/>
          </ac:picMkLst>
        </pc:picChg>
      </pc:sldChg>
      <pc:sldChg chg="addSp delSp modSp new del mod">
        <pc:chgData name="Nana Hemer" userId="8ad88aea-3351-4e5a-99dc-3e97e9f13c81" providerId="ADAL" clId="{1D2A0942-FA54-5FF4-8705-5724F06D25D2}" dt="2026-08-03T12:45:33.884" v="1865" actId="2696"/>
        <pc:sldMkLst>
          <pc:docMk/>
          <pc:sldMk cId="2190011408" sldId="1014"/>
        </pc:sldMkLst>
        <pc:spChg chg="mod">
          <ac:chgData name="Nana Hemer" userId="8ad88aea-3351-4e5a-99dc-3e97e9f13c81" providerId="ADAL" clId="{1D2A0942-FA54-5FF4-8705-5724F06D25D2}" dt="2026-08-03T11:25:17.550" v="1256" actId="20577"/>
          <ac:spMkLst>
            <pc:docMk/>
            <pc:sldMk cId="2190011408" sldId="1014"/>
            <ac:spMk id="2" creationId="{AED35B55-52E9-0707-147F-54CE32F4F893}"/>
          </ac:spMkLst>
        </pc:spChg>
        <pc:spChg chg="mod">
          <ac:chgData name="Nana Hemer" userId="8ad88aea-3351-4e5a-99dc-3e97e9f13c81" providerId="ADAL" clId="{1D2A0942-FA54-5FF4-8705-5724F06D25D2}" dt="2026-08-03T11:26:23.651" v="1269" actId="20577"/>
          <ac:spMkLst>
            <pc:docMk/>
            <pc:sldMk cId="2190011408" sldId="1014"/>
            <ac:spMk id="3" creationId="{44FCF75E-56AC-CC2A-4562-35B90DF1FF97}"/>
          </ac:spMkLst>
        </pc:spChg>
        <pc:spChg chg="del">
          <ac:chgData name="Nana Hemer" userId="8ad88aea-3351-4e5a-99dc-3e97e9f13c81" providerId="ADAL" clId="{1D2A0942-FA54-5FF4-8705-5724F06D25D2}" dt="2026-08-03T11:26:04.746" v="1262" actId="478"/>
          <ac:spMkLst>
            <pc:docMk/>
            <pc:sldMk cId="2190011408" sldId="1014"/>
            <ac:spMk id="4" creationId="{94727785-80C8-F6CC-F241-EEBFE08880AE}"/>
          </ac:spMkLst>
        </pc:spChg>
        <pc:picChg chg="add mod">
          <ac:chgData name="Nana Hemer" userId="8ad88aea-3351-4e5a-99dc-3e97e9f13c81" providerId="ADAL" clId="{1D2A0942-FA54-5FF4-8705-5724F06D25D2}" dt="2026-08-03T11:26:30.589" v="1271" actId="1076"/>
          <ac:picMkLst>
            <pc:docMk/>
            <pc:sldMk cId="2190011408" sldId="1014"/>
            <ac:picMk id="5" creationId="{76BEE02F-17F4-FE8D-EBF7-03C198F8B831}"/>
          </ac:picMkLst>
        </pc:picChg>
      </pc:sldChg>
      <pc:sldChg chg="delSp modSp add del mod modNotesTx">
        <pc:chgData name="Nana Hemer" userId="8ad88aea-3351-4e5a-99dc-3e97e9f13c81" providerId="ADAL" clId="{1D2A0942-FA54-5FF4-8705-5724F06D25D2}" dt="2026-08-03T11:28:01.361" v="1340" actId="2696"/>
        <pc:sldMkLst>
          <pc:docMk/>
          <pc:sldMk cId="2143492842" sldId="1015"/>
        </pc:sldMkLst>
        <pc:spChg chg="del">
          <ac:chgData name="Nana Hemer" userId="8ad88aea-3351-4e5a-99dc-3e97e9f13c81" providerId="ADAL" clId="{1D2A0942-FA54-5FF4-8705-5724F06D25D2}" dt="2026-08-03T11:27:16.431" v="1285" actId="478"/>
          <ac:spMkLst>
            <pc:docMk/>
            <pc:sldMk cId="2143492842" sldId="1015"/>
            <ac:spMk id="2" creationId="{B30ED885-4905-11DC-A768-A9BC59F16091}"/>
          </ac:spMkLst>
        </pc:spChg>
        <pc:spChg chg="mod">
          <ac:chgData name="Nana Hemer" userId="8ad88aea-3351-4e5a-99dc-3e97e9f13c81" providerId="ADAL" clId="{1D2A0942-FA54-5FF4-8705-5724F06D25D2}" dt="2026-08-03T11:27:27.399" v="1299" actId="20577"/>
          <ac:spMkLst>
            <pc:docMk/>
            <pc:sldMk cId="2143492842" sldId="1015"/>
            <ac:spMk id="4" creationId="{F075DB73-3679-B642-8B4D-15D3D42C8FAF}"/>
          </ac:spMkLst>
        </pc:spChg>
        <pc:spChg chg="del">
          <ac:chgData name="Nana Hemer" userId="8ad88aea-3351-4e5a-99dc-3e97e9f13c81" providerId="ADAL" clId="{1D2A0942-FA54-5FF4-8705-5724F06D25D2}" dt="2026-08-03T11:27:12.166" v="1281" actId="478"/>
          <ac:spMkLst>
            <pc:docMk/>
            <pc:sldMk cId="2143492842" sldId="1015"/>
            <ac:spMk id="16" creationId="{B8AE3C27-D462-A0BF-BFF4-BC661CB7EBD3}"/>
          </ac:spMkLst>
        </pc:spChg>
        <pc:spChg chg="del">
          <ac:chgData name="Nana Hemer" userId="8ad88aea-3351-4e5a-99dc-3e97e9f13c81" providerId="ADAL" clId="{1D2A0942-FA54-5FF4-8705-5724F06D25D2}" dt="2026-08-03T11:27:13.118" v="1283" actId="478"/>
          <ac:spMkLst>
            <pc:docMk/>
            <pc:sldMk cId="2143492842" sldId="1015"/>
            <ac:spMk id="22" creationId="{14B849DC-C6C5-DF06-D5E9-D6090E5067AB}"/>
          </ac:spMkLst>
        </pc:spChg>
        <pc:spChg chg="del">
          <ac:chgData name="Nana Hemer" userId="8ad88aea-3351-4e5a-99dc-3e97e9f13c81" providerId="ADAL" clId="{1D2A0942-FA54-5FF4-8705-5724F06D25D2}" dt="2026-08-03T11:27:11.098" v="1279" actId="478"/>
          <ac:spMkLst>
            <pc:docMk/>
            <pc:sldMk cId="2143492842" sldId="1015"/>
            <ac:spMk id="23" creationId="{7CA3D5C8-6856-A834-7E78-305B6C4348EB}"/>
          </ac:spMkLst>
        </pc:spChg>
        <pc:spChg chg="del mod">
          <ac:chgData name="Nana Hemer" userId="8ad88aea-3351-4e5a-99dc-3e97e9f13c81" providerId="ADAL" clId="{1D2A0942-FA54-5FF4-8705-5724F06D25D2}" dt="2026-08-03T11:27:10.531" v="1278" actId="478"/>
          <ac:spMkLst>
            <pc:docMk/>
            <pc:sldMk cId="2143492842" sldId="1015"/>
            <ac:spMk id="24" creationId="{8EFFC41F-C461-68D2-2149-ADE9DDB9B96A}"/>
          </ac:spMkLst>
        </pc:spChg>
        <pc:picChg chg="del">
          <ac:chgData name="Nana Hemer" userId="8ad88aea-3351-4e5a-99dc-3e97e9f13c81" providerId="ADAL" clId="{1D2A0942-FA54-5FF4-8705-5724F06D25D2}" dt="2026-08-03T11:27:22.239" v="1288" actId="478"/>
          <ac:picMkLst>
            <pc:docMk/>
            <pc:sldMk cId="2143492842" sldId="1015"/>
            <ac:picMk id="6" creationId="{71B3A5BA-965D-3233-62E9-F99B47F2C839}"/>
          </ac:picMkLst>
        </pc:picChg>
        <pc:picChg chg="del">
          <ac:chgData name="Nana Hemer" userId="8ad88aea-3351-4e5a-99dc-3e97e9f13c81" providerId="ADAL" clId="{1D2A0942-FA54-5FF4-8705-5724F06D25D2}" dt="2026-08-03T11:27:12.526" v="1282" actId="478"/>
          <ac:picMkLst>
            <pc:docMk/>
            <pc:sldMk cId="2143492842" sldId="1015"/>
            <ac:picMk id="10" creationId="{EA2FEA7A-6EB7-C7B5-6851-99982026281A}"/>
          </ac:picMkLst>
        </pc:picChg>
        <pc:picChg chg="del">
          <ac:chgData name="Nana Hemer" userId="8ad88aea-3351-4e5a-99dc-3e97e9f13c81" providerId="ADAL" clId="{1D2A0942-FA54-5FF4-8705-5724F06D25D2}" dt="2026-08-03T11:27:11.414" v="1280" actId="478"/>
          <ac:picMkLst>
            <pc:docMk/>
            <pc:sldMk cId="2143492842" sldId="1015"/>
            <ac:picMk id="11" creationId="{06120E5D-447D-1DBA-1376-8EAE6C2A5D36}"/>
          </ac:picMkLst>
        </pc:picChg>
        <pc:picChg chg="del">
          <ac:chgData name="Nana Hemer" userId="8ad88aea-3351-4e5a-99dc-3e97e9f13c81" providerId="ADAL" clId="{1D2A0942-FA54-5FF4-8705-5724F06D25D2}" dt="2026-08-03T11:27:08.950" v="1276" actId="478"/>
          <ac:picMkLst>
            <pc:docMk/>
            <pc:sldMk cId="2143492842" sldId="1015"/>
            <ac:picMk id="12" creationId="{3A857C53-3912-C563-7FCA-14FF80385DC2}"/>
          </ac:picMkLst>
        </pc:picChg>
        <pc:picChg chg="del">
          <ac:chgData name="Nana Hemer" userId="8ad88aea-3351-4e5a-99dc-3e97e9f13c81" providerId="ADAL" clId="{1D2A0942-FA54-5FF4-8705-5724F06D25D2}" dt="2026-08-03T11:27:13.494" v="1284" actId="478"/>
          <ac:picMkLst>
            <pc:docMk/>
            <pc:sldMk cId="2143492842" sldId="1015"/>
            <ac:picMk id="13" creationId="{87573033-5C09-BF76-C476-96972D4AAA21}"/>
          </ac:picMkLst>
        </pc:picChg>
      </pc:sldChg>
      <pc:sldChg chg="add del modNotesTx">
        <pc:chgData name="Nana Hemer" userId="8ad88aea-3351-4e5a-99dc-3e97e9f13c81" providerId="ADAL" clId="{1D2A0942-FA54-5FF4-8705-5724F06D25D2}" dt="2026-08-03T11:28:44.358" v="1349" actId="2696"/>
        <pc:sldMkLst>
          <pc:docMk/>
          <pc:sldMk cId="4161279100" sldId="1016"/>
        </pc:sldMkLst>
      </pc:sldChg>
      <pc:sldChg chg="add del modNotesTx">
        <pc:chgData name="Nana Hemer" userId="8ad88aea-3351-4e5a-99dc-3e97e9f13c81" providerId="ADAL" clId="{1D2A0942-FA54-5FF4-8705-5724F06D25D2}" dt="2026-08-03T11:28:44.833" v="1350" actId="2696"/>
        <pc:sldMkLst>
          <pc:docMk/>
          <pc:sldMk cId="3846174783" sldId="1017"/>
        </pc:sldMkLst>
      </pc:sldChg>
      <pc:sldChg chg="addSp delSp modSp new del mod">
        <pc:chgData name="Nana Hemer" userId="8ad88aea-3351-4e5a-99dc-3e97e9f13c81" providerId="ADAL" clId="{1D2A0942-FA54-5FF4-8705-5724F06D25D2}" dt="2026-08-03T12:49:28.059" v="1916" actId="2696"/>
        <pc:sldMkLst>
          <pc:docMk/>
          <pc:sldMk cId="2764457604" sldId="1018"/>
        </pc:sldMkLst>
        <pc:spChg chg="mod">
          <ac:chgData name="Nana Hemer" userId="8ad88aea-3351-4e5a-99dc-3e97e9f13c81" providerId="ADAL" clId="{1D2A0942-FA54-5FF4-8705-5724F06D25D2}" dt="2026-08-03T11:27:43.296" v="1334" actId="20577"/>
          <ac:spMkLst>
            <pc:docMk/>
            <pc:sldMk cId="2764457604" sldId="1018"/>
            <ac:spMk id="2" creationId="{AC81E090-AF1A-AD08-3309-77F75709E71E}"/>
          </ac:spMkLst>
        </pc:spChg>
        <pc:spChg chg="mod">
          <ac:chgData name="Nana Hemer" userId="8ad88aea-3351-4e5a-99dc-3e97e9f13c81" providerId="ADAL" clId="{1D2A0942-FA54-5FF4-8705-5724F06D25D2}" dt="2026-08-03T11:27:37.966" v="1319" actId="20577"/>
          <ac:spMkLst>
            <pc:docMk/>
            <pc:sldMk cId="2764457604" sldId="1018"/>
            <ac:spMk id="3" creationId="{75E93DE8-C075-9A03-3EAD-39B1D9232B7F}"/>
          </ac:spMkLst>
        </pc:spChg>
        <pc:spChg chg="add mod">
          <ac:chgData name="Nana Hemer" userId="8ad88aea-3351-4e5a-99dc-3e97e9f13c81" providerId="ADAL" clId="{1D2A0942-FA54-5FF4-8705-5724F06D25D2}" dt="2026-08-03T11:27:57.482" v="1338" actId="1076"/>
          <ac:spMkLst>
            <pc:docMk/>
            <pc:sldMk cId="2764457604" sldId="1018"/>
            <ac:spMk id="4" creationId="{37E8E943-CF06-62D5-C9DA-9FFA027DA413}"/>
          </ac:spMkLst>
        </pc:spChg>
        <pc:spChg chg="add del mod">
          <ac:chgData name="Nana Hemer" userId="8ad88aea-3351-4e5a-99dc-3e97e9f13c81" providerId="ADAL" clId="{1D2A0942-FA54-5FF4-8705-5724F06D25D2}" dt="2026-08-03T11:27:59.143" v="1339" actId="478"/>
          <ac:spMkLst>
            <pc:docMk/>
            <pc:sldMk cId="2764457604" sldId="1018"/>
            <ac:spMk id="5" creationId="{5D8CB02C-D58E-105F-047E-115998FA79E8}"/>
          </ac:spMkLst>
        </pc:spChg>
        <pc:spChg chg="add del">
          <ac:chgData name="Nana Hemer" userId="8ad88aea-3351-4e5a-99dc-3e97e9f13c81" providerId="ADAL" clId="{1D2A0942-FA54-5FF4-8705-5724F06D25D2}" dt="2026-08-03T11:28:09.138" v="1342" actId="22"/>
          <ac:spMkLst>
            <pc:docMk/>
            <pc:sldMk cId="2764457604" sldId="1018"/>
            <ac:spMk id="7" creationId="{F1AADBED-2DA0-2842-0CA1-4AF0EDD68152}"/>
          </ac:spMkLst>
        </pc:spChg>
      </pc:sldChg>
      <pc:sldChg chg="modSp add del mod modClrScheme chgLayout">
        <pc:chgData name="Nana Hemer" userId="8ad88aea-3351-4e5a-99dc-3e97e9f13c81" providerId="ADAL" clId="{1D2A0942-FA54-5FF4-8705-5724F06D25D2}" dt="2026-08-03T12:49:34.818" v="1917" actId="2696"/>
        <pc:sldMkLst>
          <pc:docMk/>
          <pc:sldMk cId="3860665731" sldId="1019"/>
        </pc:sldMkLst>
        <pc:spChg chg="mod ord">
          <ac:chgData name="Nana Hemer" userId="8ad88aea-3351-4e5a-99dc-3e97e9f13c81" providerId="ADAL" clId="{1D2A0942-FA54-5FF4-8705-5724F06D25D2}" dt="2026-08-03T11:28:15.470" v="1344" actId="700"/>
          <ac:spMkLst>
            <pc:docMk/>
            <pc:sldMk cId="3860665731" sldId="1019"/>
            <ac:spMk id="2" creationId="{04F27A39-B290-535A-EEBE-076BD546B2E7}"/>
          </ac:spMkLst>
        </pc:spChg>
        <pc:spChg chg="mod ord">
          <ac:chgData name="Nana Hemer" userId="8ad88aea-3351-4e5a-99dc-3e97e9f13c81" providerId="ADAL" clId="{1D2A0942-FA54-5FF4-8705-5724F06D25D2}" dt="2026-08-03T11:28:20.758" v="1345" actId="207"/>
          <ac:spMkLst>
            <pc:docMk/>
            <pc:sldMk cId="3860665731" sldId="1019"/>
            <ac:spMk id="3" creationId="{1AA7C11D-F1D0-B421-7815-28D869623E7C}"/>
          </ac:spMkLst>
        </pc:spChg>
      </pc:sldChg>
      <pc:sldChg chg="modSp add del mod modClrScheme chgLayout">
        <pc:chgData name="Nana Hemer" userId="8ad88aea-3351-4e5a-99dc-3e97e9f13c81" providerId="ADAL" clId="{1D2A0942-FA54-5FF4-8705-5724F06D25D2}" dt="2026-08-03T12:49:35.593" v="1918" actId="2696"/>
        <pc:sldMkLst>
          <pc:docMk/>
          <pc:sldMk cId="1298789015" sldId="1020"/>
        </pc:sldMkLst>
        <pc:spChg chg="mod ord">
          <ac:chgData name="Nana Hemer" userId="8ad88aea-3351-4e5a-99dc-3e97e9f13c81" providerId="ADAL" clId="{1D2A0942-FA54-5FF4-8705-5724F06D25D2}" dt="2026-08-03T11:28:37.839" v="1348" actId="700"/>
          <ac:spMkLst>
            <pc:docMk/>
            <pc:sldMk cId="1298789015" sldId="1020"/>
            <ac:spMk id="2" creationId="{4ACACE07-B8D0-9A60-D432-4DE656A4DE91}"/>
          </ac:spMkLst>
        </pc:spChg>
        <pc:spChg chg="mod ord">
          <ac:chgData name="Nana Hemer" userId="8ad88aea-3351-4e5a-99dc-3e97e9f13c81" providerId="ADAL" clId="{1D2A0942-FA54-5FF4-8705-5724F06D25D2}" dt="2026-08-03T11:28:37.839" v="1348" actId="700"/>
          <ac:spMkLst>
            <pc:docMk/>
            <pc:sldMk cId="1298789015" sldId="1020"/>
            <ac:spMk id="3" creationId="{FF773AFF-B3D4-0F56-41E3-FB711FEC749D}"/>
          </ac:spMkLst>
        </pc:spChg>
      </pc:sldChg>
      <pc:sldChg chg="addSp delSp modSp new del mod modAnim">
        <pc:chgData name="Nana Hemer" userId="8ad88aea-3351-4e5a-99dc-3e97e9f13c81" providerId="ADAL" clId="{1D2A0942-FA54-5FF4-8705-5724F06D25D2}" dt="2026-08-03T12:49:57.418" v="1919" actId="2696"/>
        <pc:sldMkLst>
          <pc:docMk/>
          <pc:sldMk cId="1953081066" sldId="1021"/>
        </pc:sldMkLst>
        <pc:spChg chg="del">
          <ac:chgData name="Nana Hemer" userId="8ad88aea-3351-4e5a-99dc-3e97e9f13c81" providerId="ADAL" clId="{1D2A0942-FA54-5FF4-8705-5724F06D25D2}" dt="2026-08-03T11:29:39.397" v="1385" actId="478"/>
          <ac:spMkLst>
            <pc:docMk/>
            <pc:sldMk cId="1953081066" sldId="1021"/>
            <ac:spMk id="2" creationId="{43D5D007-F9F9-8A7F-C4EB-964779010B5C}"/>
          </ac:spMkLst>
        </pc:spChg>
        <pc:spChg chg="del">
          <ac:chgData name="Nana Hemer" userId="8ad88aea-3351-4e5a-99dc-3e97e9f13c81" providerId="ADAL" clId="{1D2A0942-FA54-5FF4-8705-5724F06D25D2}" dt="2026-08-03T11:29:39.397" v="1385" actId="478"/>
          <ac:spMkLst>
            <pc:docMk/>
            <pc:sldMk cId="1953081066" sldId="1021"/>
            <ac:spMk id="3" creationId="{91AA6839-4E89-132D-9B51-592CFF886F00}"/>
          </ac:spMkLst>
        </pc:spChg>
        <pc:spChg chg="mod">
          <ac:chgData name="Nana Hemer" userId="8ad88aea-3351-4e5a-99dc-3e97e9f13c81" providerId="ADAL" clId="{1D2A0942-FA54-5FF4-8705-5724F06D25D2}" dt="2026-08-03T11:29:04.920" v="1384" actId="20577"/>
          <ac:spMkLst>
            <pc:docMk/>
            <pc:sldMk cId="1953081066" sldId="1021"/>
            <ac:spMk id="4" creationId="{12958E84-5D0B-F23E-41E2-84008460EAA2}"/>
          </ac:spMkLst>
        </pc:spChg>
        <pc:spChg chg="add mod">
          <ac:chgData name="Nana Hemer" userId="8ad88aea-3351-4e5a-99dc-3e97e9f13c81" providerId="ADAL" clId="{1D2A0942-FA54-5FF4-8705-5724F06D25D2}" dt="2026-08-03T11:32:31.673" v="1463" actId="1076"/>
          <ac:spMkLst>
            <pc:docMk/>
            <pc:sldMk cId="1953081066" sldId="1021"/>
            <ac:spMk id="5" creationId="{C61F8192-708D-DF59-555D-BC6A63D2C57F}"/>
          </ac:spMkLst>
        </pc:spChg>
        <pc:spChg chg="add mod">
          <ac:chgData name="Nana Hemer" userId="8ad88aea-3351-4e5a-99dc-3e97e9f13c81" providerId="ADAL" clId="{1D2A0942-FA54-5FF4-8705-5724F06D25D2}" dt="2026-08-03T11:32:31.673" v="1463" actId="1076"/>
          <ac:spMkLst>
            <pc:docMk/>
            <pc:sldMk cId="1953081066" sldId="1021"/>
            <ac:spMk id="6" creationId="{C9F42C5F-BD34-96D4-8B0A-6EC5A34DA910}"/>
          </ac:spMkLst>
        </pc:spChg>
        <pc:spChg chg="add del mod">
          <ac:chgData name="Nana Hemer" userId="8ad88aea-3351-4e5a-99dc-3e97e9f13c81" providerId="ADAL" clId="{1D2A0942-FA54-5FF4-8705-5724F06D25D2}" dt="2026-08-03T11:30:07.331" v="1395" actId="478"/>
          <ac:spMkLst>
            <pc:docMk/>
            <pc:sldMk cId="1953081066" sldId="1021"/>
            <ac:spMk id="7" creationId="{1AC63B84-1906-C7D8-BAAF-46E01F901CA4}"/>
          </ac:spMkLst>
        </pc:spChg>
        <pc:spChg chg="add del mod">
          <ac:chgData name="Nana Hemer" userId="8ad88aea-3351-4e5a-99dc-3e97e9f13c81" providerId="ADAL" clId="{1D2A0942-FA54-5FF4-8705-5724F06D25D2}" dt="2026-08-03T11:30:34.953" v="1411" actId="478"/>
          <ac:spMkLst>
            <pc:docMk/>
            <pc:sldMk cId="1953081066" sldId="1021"/>
            <ac:spMk id="8" creationId="{E45AECAE-397C-080F-86A0-F475576B1888}"/>
          </ac:spMkLst>
        </pc:spChg>
        <pc:spChg chg="add mod">
          <ac:chgData name="Nana Hemer" userId="8ad88aea-3351-4e5a-99dc-3e97e9f13c81" providerId="ADAL" clId="{1D2A0942-FA54-5FF4-8705-5724F06D25D2}" dt="2026-08-03T11:32:31.673" v="1463" actId="1076"/>
          <ac:spMkLst>
            <pc:docMk/>
            <pc:sldMk cId="1953081066" sldId="1021"/>
            <ac:spMk id="9" creationId="{838F3E9C-A73A-20E8-6691-5515C241F2C3}"/>
          </ac:spMkLst>
        </pc:spChg>
        <pc:spChg chg="add del mod">
          <ac:chgData name="Nana Hemer" userId="8ad88aea-3351-4e5a-99dc-3e97e9f13c81" providerId="ADAL" clId="{1D2A0942-FA54-5FF4-8705-5724F06D25D2}" dt="2026-08-03T11:29:58.416" v="1393" actId="478"/>
          <ac:spMkLst>
            <pc:docMk/>
            <pc:sldMk cId="1953081066" sldId="1021"/>
            <ac:spMk id="10" creationId="{9E6DFE1C-CE21-942E-B2C7-C7E05A1DC345}"/>
          </ac:spMkLst>
        </pc:spChg>
      </pc:sldChg>
      <pc:sldChg chg="addSp delSp modSp add mod ord modClrScheme delAnim modAnim chgLayout modNotesTx">
        <pc:chgData name="Nana Hemer" userId="8ad88aea-3351-4e5a-99dc-3e97e9f13c81" providerId="ADAL" clId="{1D2A0942-FA54-5FF4-8705-5724F06D25D2}" dt="2026-08-03T12:49:04.053" v="1915"/>
        <pc:sldMkLst>
          <pc:docMk/>
          <pc:sldMk cId="908583355" sldId="1022"/>
        </pc:sldMkLst>
        <pc:spChg chg="add del mod ord">
          <ac:chgData name="Nana Hemer" userId="8ad88aea-3351-4e5a-99dc-3e97e9f13c81" providerId="ADAL" clId="{1D2A0942-FA54-5FF4-8705-5724F06D25D2}" dt="2026-08-03T12:45:57.610" v="1871" actId="478"/>
          <ac:spMkLst>
            <pc:docMk/>
            <pc:sldMk cId="908583355" sldId="1022"/>
            <ac:spMk id="2" creationId="{ED7AF318-26CB-AF48-27D3-04EBFB9CAD33}"/>
          </ac:spMkLst>
        </pc:spChg>
        <pc:spChg chg="add mod">
          <ac:chgData name="Nana Hemer" userId="8ad88aea-3351-4e5a-99dc-3e97e9f13c81" providerId="ADAL" clId="{1D2A0942-FA54-5FF4-8705-5724F06D25D2}" dt="2026-08-03T12:48:42.343" v="1913" actId="1076"/>
          <ac:spMkLst>
            <pc:docMk/>
            <pc:sldMk cId="908583355" sldId="1022"/>
            <ac:spMk id="3" creationId="{A999396F-BFBF-8A2B-C56B-98FD56F38DC1}"/>
          </ac:spMkLst>
        </pc:spChg>
        <pc:spChg chg="mod ord">
          <ac:chgData name="Nana Hemer" userId="8ad88aea-3351-4e5a-99dc-3e97e9f13c81" providerId="ADAL" clId="{1D2A0942-FA54-5FF4-8705-5724F06D25D2}" dt="2026-08-03T12:45:56.015" v="1870" actId="700"/>
          <ac:spMkLst>
            <pc:docMk/>
            <pc:sldMk cId="908583355" sldId="1022"/>
            <ac:spMk id="4" creationId="{05D9C611-EDBE-BDFC-2324-FA8B07B3FD3F}"/>
          </ac:spMkLst>
        </pc:spChg>
        <pc:spChg chg="mod ord">
          <ac:chgData name="Nana Hemer" userId="8ad88aea-3351-4e5a-99dc-3e97e9f13c81" providerId="ADAL" clId="{1D2A0942-FA54-5FF4-8705-5724F06D25D2}" dt="2026-08-03T12:46:34.628" v="1883" actId="14100"/>
          <ac:spMkLst>
            <pc:docMk/>
            <pc:sldMk cId="908583355" sldId="1022"/>
            <ac:spMk id="5" creationId="{ED40768B-2E23-6762-CB42-3020A0BFD5BB}"/>
          </ac:spMkLst>
        </pc:spChg>
        <pc:spChg chg="add mod">
          <ac:chgData name="Nana Hemer" userId="8ad88aea-3351-4e5a-99dc-3e97e9f13c81" providerId="ADAL" clId="{1D2A0942-FA54-5FF4-8705-5724F06D25D2}" dt="2026-08-03T12:48:42.343" v="1913" actId="1076"/>
          <ac:spMkLst>
            <pc:docMk/>
            <pc:sldMk cId="908583355" sldId="1022"/>
            <ac:spMk id="6" creationId="{412E03AD-943C-2406-2DC9-5D872686F1A9}"/>
          </ac:spMkLst>
        </pc:spChg>
        <pc:spChg chg="mod">
          <ac:chgData name="Nana Hemer" userId="8ad88aea-3351-4e5a-99dc-3e97e9f13c81" providerId="ADAL" clId="{1D2A0942-FA54-5FF4-8705-5724F06D25D2}" dt="2026-08-03T12:48:42.343" v="1913" actId="1076"/>
          <ac:spMkLst>
            <pc:docMk/>
            <pc:sldMk cId="908583355" sldId="1022"/>
            <ac:spMk id="9" creationId="{977DD461-9238-BD05-C5D6-4EEDC8DCD514}"/>
          </ac:spMkLst>
        </pc:spChg>
        <pc:spChg chg="del">
          <ac:chgData name="Nana Hemer" userId="8ad88aea-3351-4e5a-99dc-3e97e9f13c81" providerId="ADAL" clId="{1D2A0942-FA54-5FF4-8705-5724F06D25D2}" dt="2026-08-03T11:34:45.537" v="1511" actId="478"/>
          <ac:spMkLst>
            <pc:docMk/>
            <pc:sldMk cId="908583355" sldId="1022"/>
            <ac:spMk id="10" creationId="{53655AF4-DE6B-3F3E-B96C-5D7004142A2B}"/>
          </ac:spMkLst>
        </pc:spChg>
        <pc:spChg chg="del">
          <ac:chgData name="Nana Hemer" userId="8ad88aea-3351-4e5a-99dc-3e97e9f13c81" providerId="ADAL" clId="{1D2A0942-FA54-5FF4-8705-5724F06D25D2}" dt="2026-08-03T11:34:43.993" v="1510" actId="478"/>
          <ac:spMkLst>
            <pc:docMk/>
            <pc:sldMk cId="908583355" sldId="1022"/>
            <ac:spMk id="11" creationId="{323E0E57-22D2-9C86-CEAE-930860ED31F9}"/>
          </ac:spMkLst>
        </pc:spChg>
        <pc:spChg chg="del">
          <ac:chgData name="Nana Hemer" userId="8ad88aea-3351-4e5a-99dc-3e97e9f13c81" providerId="ADAL" clId="{1D2A0942-FA54-5FF4-8705-5724F06D25D2}" dt="2026-08-03T11:34:42.468" v="1508" actId="478"/>
          <ac:spMkLst>
            <pc:docMk/>
            <pc:sldMk cId="908583355" sldId="1022"/>
            <ac:spMk id="15" creationId="{08C1A88F-A1BC-D91D-9F21-CC67B4B62B76}"/>
          </ac:spMkLst>
        </pc:spChg>
        <pc:spChg chg="del">
          <ac:chgData name="Nana Hemer" userId="8ad88aea-3351-4e5a-99dc-3e97e9f13c81" providerId="ADAL" clId="{1D2A0942-FA54-5FF4-8705-5724F06D25D2}" dt="2026-08-03T11:34:42.468" v="1508" actId="478"/>
          <ac:spMkLst>
            <pc:docMk/>
            <pc:sldMk cId="908583355" sldId="1022"/>
            <ac:spMk id="16" creationId="{53F6EDD7-9432-4B24-9D1C-0224377305F0}"/>
          </ac:spMkLst>
        </pc:spChg>
        <pc:spChg chg="del">
          <ac:chgData name="Nana Hemer" userId="8ad88aea-3351-4e5a-99dc-3e97e9f13c81" providerId="ADAL" clId="{1D2A0942-FA54-5FF4-8705-5724F06D25D2}" dt="2026-08-03T11:34:43.681" v="1509" actId="478"/>
          <ac:spMkLst>
            <pc:docMk/>
            <pc:sldMk cId="908583355" sldId="1022"/>
            <ac:spMk id="17" creationId="{99A630B7-4760-8D8E-94D1-92C176BB7C08}"/>
          </ac:spMkLst>
        </pc:spChg>
        <pc:grpChg chg="add">
          <ac:chgData name="Nana Hemer" userId="8ad88aea-3351-4e5a-99dc-3e97e9f13c81" providerId="ADAL" clId="{1D2A0942-FA54-5FF4-8705-5724F06D25D2}" dt="2026-08-03T12:48:58.147" v="1914" actId="164"/>
          <ac:grpSpMkLst>
            <pc:docMk/>
            <pc:sldMk cId="908583355" sldId="1022"/>
            <ac:grpSpMk id="7" creationId="{A571F9A3-EB72-C307-048A-E99B4A840DE6}"/>
          </ac:grpSpMkLst>
        </pc:grpChg>
        <pc:picChg chg="del">
          <ac:chgData name="Nana Hemer" userId="8ad88aea-3351-4e5a-99dc-3e97e9f13c81" providerId="ADAL" clId="{1D2A0942-FA54-5FF4-8705-5724F06D25D2}" dt="2026-08-03T11:34:42.468" v="1508" actId="478"/>
          <ac:picMkLst>
            <pc:docMk/>
            <pc:sldMk cId="908583355" sldId="1022"/>
            <ac:picMk id="12" creationId="{5FD4A212-AF28-7D14-9F79-56F1B79FC7A5}"/>
          </ac:picMkLst>
        </pc:picChg>
        <pc:picChg chg="del">
          <ac:chgData name="Nana Hemer" userId="8ad88aea-3351-4e5a-99dc-3e97e9f13c81" providerId="ADAL" clId="{1D2A0942-FA54-5FF4-8705-5724F06D25D2}" dt="2026-08-03T11:34:42.468" v="1508" actId="478"/>
          <ac:picMkLst>
            <pc:docMk/>
            <pc:sldMk cId="908583355" sldId="1022"/>
            <ac:picMk id="13" creationId="{723DB7C5-F8E2-3821-D449-F5B3FEE3F483}"/>
          </ac:picMkLst>
        </pc:picChg>
        <pc:picChg chg="del">
          <ac:chgData name="Nana Hemer" userId="8ad88aea-3351-4e5a-99dc-3e97e9f13c81" providerId="ADAL" clId="{1D2A0942-FA54-5FF4-8705-5724F06D25D2}" dt="2026-08-03T11:34:42.468" v="1508" actId="478"/>
          <ac:picMkLst>
            <pc:docMk/>
            <pc:sldMk cId="908583355" sldId="1022"/>
            <ac:picMk id="14" creationId="{9C666047-E7C8-1499-DDDF-7F8052051B8C}"/>
          </ac:picMkLst>
        </pc:picChg>
      </pc:sldChg>
      <pc:sldChg chg="addSp delSp modSp new mod delAnim modAnim modNotesTx">
        <pc:chgData name="Nana Hemer" userId="8ad88aea-3351-4e5a-99dc-3e97e9f13c81" providerId="ADAL" clId="{1D2A0942-FA54-5FF4-8705-5724F06D25D2}" dt="2026-08-03T12:51:03.823" v="1967" actId="20577"/>
        <pc:sldMkLst>
          <pc:docMk/>
          <pc:sldMk cId="1797671608" sldId="1023"/>
        </pc:sldMkLst>
        <pc:spChg chg="mod">
          <ac:chgData name="Nana Hemer" userId="8ad88aea-3351-4e5a-99dc-3e97e9f13c81" providerId="ADAL" clId="{1D2A0942-FA54-5FF4-8705-5724F06D25D2}" dt="2026-08-03T12:50:06.544" v="1955" actId="313"/>
          <ac:spMkLst>
            <pc:docMk/>
            <pc:sldMk cId="1797671608" sldId="1023"/>
            <ac:spMk id="2" creationId="{0E941199-1246-C05A-4C88-ED3FC7B2420F}"/>
          </ac:spMkLst>
        </pc:spChg>
        <pc:spChg chg="del mod">
          <ac:chgData name="Nana Hemer" userId="8ad88aea-3351-4e5a-99dc-3e97e9f13c81" providerId="ADAL" clId="{1D2A0942-FA54-5FF4-8705-5724F06D25D2}" dt="2026-08-03T12:50:09.145" v="1956" actId="478"/>
          <ac:spMkLst>
            <pc:docMk/>
            <pc:sldMk cId="1797671608" sldId="1023"/>
            <ac:spMk id="3" creationId="{F76F53B9-6E33-B8F8-71EA-E97C4299E8CD}"/>
          </ac:spMkLst>
        </pc:spChg>
        <pc:spChg chg="del">
          <ac:chgData name="Nana Hemer" userId="8ad88aea-3351-4e5a-99dc-3e97e9f13c81" providerId="ADAL" clId="{1D2A0942-FA54-5FF4-8705-5724F06D25D2}" dt="2026-08-03T11:37:34.027" v="1656" actId="478"/>
          <ac:spMkLst>
            <pc:docMk/>
            <pc:sldMk cId="1797671608" sldId="1023"/>
            <ac:spMk id="4" creationId="{6ED50131-846D-72EF-761F-9142AE3CF5E0}"/>
          </ac:spMkLst>
        </pc:spChg>
        <pc:spChg chg="add del mod">
          <ac:chgData name="Nana Hemer" userId="8ad88aea-3351-4e5a-99dc-3e97e9f13c81" providerId="ADAL" clId="{1D2A0942-FA54-5FF4-8705-5724F06D25D2}" dt="2026-08-03T12:50:10.538" v="1957" actId="478"/>
          <ac:spMkLst>
            <pc:docMk/>
            <pc:sldMk cId="1797671608" sldId="1023"/>
            <ac:spMk id="6" creationId="{EF40D5AA-E521-F502-F135-C7A70FE6933C}"/>
          </ac:spMkLst>
        </pc:spChg>
        <pc:picChg chg="add del mod">
          <ac:chgData name="Nana Hemer" userId="8ad88aea-3351-4e5a-99dc-3e97e9f13c81" providerId="ADAL" clId="{1D2A0942-FA54-5FF4-8705-5724F06D25D2}" dt="2026-08-03T12:50:47.176" v="1964" actId="478"/>
          <ac:picMkLst>
            <pc:docMk/>
            <pc:sldMk cId="1797671608" sldId="1023"/>
            <ac:picMk id="5" creationId="{782D26C8-F393-2DED-DF8E-187D474E767C}"/>
          </ac:picMkLst>
        </pc:picChg>
        <pc:picChg chg="add mod">
          <ac:chgData name="Nana Hemer" userId="8ad88aea-3351-4e5a-99dc-3e97e9f13c81" providerId="ADAL" clId="{1D2A0942-FA54-5FF4-8705-5724F06D25D2}" dt="2026-08-03T12:50:53.883" v="1966" actId="14100"/>
          <ac:picMkLst>
            <pc:docMk/>
            <pc:sldMk cId="1797671608" sldId="1023"/>
            <ac:picMk id="7" creationId="{D5BED4B7-EB23-8B8E-0656-86F9AA1A0688}"/>
          </ac:picMkLst>
        </pc:picChg>
      </pc:sldChg>
      <pc:sldChg chg="addSp delSp modSp new mod modClrScheme chgLayout">
        <pc:chgData name="Nana Hemer" userId="8ad88aea-3351-4e5a-99dc-3e97e9f13c81" providerId="ADAL" clId="{1D2A0942-FA54-5FF4-8705-5724F06D25D2}" dt="2026-08-03T12:46:05.046" v="1875" actId="478"/>
        <pc:sldMkLst>
          <pc:docMk/>
          <pc:sldMk cId="4241289093" sldId="1024"/>
        </pc:sldMkLst>
        <pc:spChg chg="del">
          <ac:chgData name="Nana Hemer" userId="8ad88aea-3351-4e5a-99dc-3e97e9f13c81" providerId="ADAL" clId="{1D2A0942-FA54-5FF4-8705-5724F06D25D2}" dt="2026-08-03T12:42:56.926" v="1800" actId="478"/>
          <ac:spMkLst>
            <pc:docMk/>
            <pc:sldMk cId="4241289093" sldId="1024"/>
            <ac:spMk id="2" creationId="{0D6834E8-1A71-3F06-0B7F-C9551D061C4F}"/>
          </ac:spMkLst>
        </pc:spChg>
        <pc:spChg chg="del">
          <ac:chgData name="Nana Hemer" userId="8ad88aea-3351-4e5a-99dc-3e97e9f13c81" providerId="ADAL" clId="{1D2A0942-FA54-5FF4-8705-5724F06D25D2}" dt="2026-08-03T12:42:57.379" v="1801" actId="478"/>
          <ac:spMkLst>
            <pc:docMk/>
            <pc:sldMk cId="4241289093" sldId="1024"/>
            <ac:spMk id="3" creationId="{EA2FE812-C37B-0123-A817-87DC6FD89136}"/>
          </ac:spMkLst>
        </pc:spChg>
        <pc:spChg chg="del">
          <ac:chgData name="Nana Hemer" userId="8ad88aea-3351-4e5a-99dc-3e97e9f13c81" providerId="ADAL" clId="{1D2A0942-FA54-5FF4-8705-5724F06D25D2}" dt="2026-08-03T12:42:56.029" v="1799" actId="478"/>
          <ac:spMkLst>
            <pc:docMk/>
            <pc:sldMk cId="4241289093" sldId="1024"/>
            <ac:spMk id="4" creationId="{8A5474B6-3EFD-F05B-C496-6327F42C3481}"/>
          </ac:spMkLst>
        </pc:spChg>
        <pc:spChg chg="add mod">
          <ac:chgData name="Nana Hemer" userId="8ad88aea-3351-4e5a-99dc-3e97e9f13c81" providerId="ADAL" clId="{1D2A0942-FA54-5FF4-8705-5724F06D25D2}" dt="2026-08-03T12:44:44.343" v="1858" actId="1076"/>
          <ac:spMkLst>
            <pc:docMk/>
            <pc:sldMk cId="4241289093" sldId="1024"/>
            <ac:spMk id="8" creationId="{85355015-BCF0-88F8-4356-814088A38E34}"/>
          </ac:spMkLst>
        </pc:spChg>
        <pc:spChg chg="add del mod">
          <ac:chgData name="Nana Hemer" userId="8ad88aea-3351-4e5a-99dc-3e97e9f13c81" providerId="ADAL" clId="{1D2A0942-FA54-5FF4-8705-5724F06D25D2}" dt="2026-08-03T12:43:41.118" v="1825" actId="478"/>
          <ac:spMkLst>
            <pc:docMk/>
            <pc:sldMk cId="4241289093" sldId="1024"/>
            <ac:spMk id="9" creationId="{2A52C588-E2DC-5870-B51A-7014A1FA39A9}"/>
          </ac:spMkLst>
        </pc:spChg>
        <pc:spChg chg="add mod">
          <ac:chgData name="Nana Hemer" userId="8ad88aea-3351-4e5a-99dc-3e97e9f13c81" providerId="ADAL" clId="{1D2A0942-FA54-5FF4-8705-5724F06D25D2}" dt="2026-08-03T12:44:49.908" v="1860" actId="1076"/>
          <ac:spMkLst>
            <pc:docMk/>
            <pc:sldMk cId="4241289093" sldId="1024"/>
            <ac:spMk id="10" creationId="{B3B8163F-E514-1C09-C4E6-932680DFA93A}"/>
          </ac:spMkLst>
        </pc:spChg>
        <pc:spChg chg="add mod">
          <ac:chgData name="Nana Hemer" userId="8ad88aea-3351-4e5a-99dc-3e97e9f13c81" providerId="ADAL" clId="{1D2A0942-FA54-5FF4-8705-5724F06D25D2}" dt="2026-08-03T12:44:51.656" v="1861" actId="1076"/>
          <ac:spMkLst>
            <pc:docMk/>
            <pc:sldMk cId="4241289093" sldId="1024"/>
            <ac:spMk id="11" creationId="{6CF0F318-641A-4E2D-844B-0264AC7BA801}"/>
          </ac:spMkLst>
        </pc:spChg>
        <pc:spChg chg="add del mod ord">
          <ac:chgData name="Nana Hemer" userId="8ad88aea-3351-4e5a-99dc-3e97e9f13c81" providerId="ADAL" clId="{1D2A0942-FA54-5FF4-8705-5724F06D25D2}" dt="2026-08-03T12:46:03.482" v="1873" actId="478"/>
          <ac:spMkLst>
            <pc:docMk/>
            <pc:sldMk cId="4241289093" sldId="1024"/>
            <ac:spMk id="12" creationId="{A9714B90-8B22-68BE-B6EB-5C4575DFFAB5}"/>
          </ac:spMkLst>
        </pc:spChg>
        <pc:spChg chg="add del mod ord">
          <ac:chgData name="Nana Hemer" userId="8ad88aea-3351-4e5a-99dc-3e97e9f13c81" providerId="ADAL" clId="{1D2A0942-FA54-5FF4-8705-5724F06D25D2}" dt="2026-08-03T12:46:04.094" v="1874" actId="478"/>
          <ac:spMkLst>
            <pc:docMk/>
            <pc:sldMk cId="4241289093" sldId="1024"/>
            <ac:spMk id="13" creationId="{BE8D8568-4581-0673-5069-019ABC93B3AC}"/>
          </ac:spMkLst>
        </pc:spChg>
        <pc:spChg chg="add del mod ord">
          <ac:chgData name="Nana Hemer" userId="8ad88aea-3351-4e5a-99dc-3e97e9f13c81" providerId="ADAL" clId="{1D2A0942-FA54-5FF4-8705-5724F06D25D2}" dt="2026-08-03T12:46:05.046" v="1875" actId="478"/>
          <ac:spMkLst>
            <pc:docMk/>
            <pc:sldMk cId="4241289093" sldId="1024"/>
            <ac:spMk id="14" creationId="{13125CF3-DF11-98AF-A13E-E24B306EA091}"/>
          </ac:spMkLst>
        </pc:spChg>
        <pc:picChg chg="add mod">
          <ac:chgData name="Nana Hemer" userId="8ad88aea-3351-4e5a-99dc-3e97e9f13c81" providerId="ADAL" clId="{1D2A0942-FA54-5FF4-8705-5724F06D25D2}" dt="2026-08-03T12:44:44.343" v="1858" actId="1076"/>
          <ac:picMkLst>
            <pc:docMk/>
            <pc:sldMk cId="4241289093" sldId="1024"/>
            <ac:picMk id="5" creationId="{AAA78A2F-EF76-E833-F7DF-87A1C51F2C79}"/>
          </ac:picMkLst>
        </pc:picChg>
        <pc:picChg chg="add mod">
          <ac:chgData name="Nana Hemer" userId="8ad88aea-3351-4e5a-99dc-3e97e9f13c81" providerId="ADAL" clId="{1D2A0942-FA54-5FF4-8705-5724F06D25D2}" dt="2026-08-03T12:44:49.908" v="1860" actId="1076"/>
          <ac:picMkLst>
            <pc:docMk/>
            <pc:sldMk cId="4241289093" sldId="1024"/>
            <ac:picMk id="6" creationId="{2D31BAF5-DAEC-0B37-9A43-E4551A9677F9}"/>
          </ac:picMkLst>
        </pc:picChg>
        <pc:picChg chg="add mod">
          <ac:chgData name="Nana Hemer" userId="8ad88aea-3351-4e5a-99dc-3e97e9f13c81" providerId="ADAL" clId="{1D2A0942-FA54-5FF4-8705-5724F06D25D2}" dt="2026-08-03T12:44:51.656" v="1861" actId="1076"/>
          <ac:picMkLst>
            <pc:docMk/>
            <pc:sldMk cId="4241289093" sldId="1024"/>
            <ac:picMk id="7" creationId="{AA4605A9-06B0-023E-D7B4-AA74BDC9B650}"/>
          </ac:picMkLst>
        </pc:picChg>
      </pc:sldChg>
      <pc:sldChg chg="addSp delSp modSp new mod modClrScheme chgLayout">
        <pc:chgData name="Nana Hemer" userId="8ad88aea-3351-4e5a-99dc-3e97e9f13c81" providerId="ADAL" clId="{1D2A0942-FA54-5FF4-8705-5724F06D25D2}" dt="2026-08-03T13:04:22.974" v="2173" actId="18331"/>
        <pc:sldMkLst>
          <pc:docMk/>
          <pc:sldMk cId="2013051491" sldId="1025"/>
        </pc:sldMkLst>
        <pc:spChg chg="mod ord">
          <ac:chgData name="Nana Hemer" userId="8ad88aea-3351-4e5a-99dc-3e97e9f13c81" providerId="ADAL" clId="{1D2A0942-FA54-5FF4-8705-5724F06D25D2}" dt="2026-08-03T12:54:02.058" v="2056" actId="20577"/>
          <ac:spMkLst>
            <pc:docMk/>
            <pc:sldMk cId="2013051491" sldId="1025"/>
            <ac:spMk id="2" creationId="{66667D4A-8C54-33C7-1CB4-1AD9F5C5D281}"/>
          </ac:spMkLst>
        </pc:spChg>
        <pc:spChg chg="mod ord">
          <ac:chgData name="Nana Hemer" userId="8ad88aea-3351-4e5a-99dc-3e97e9f13c81" providerId="ADAL" clId="{1D2A0942-FA54-5FF4-8705-5724F06D25D2}" dt="2026-08-03T12:52:27.617" v="1997" actId="948"/>
          <ac:spMkLst>
            <pc:docMk/>
            <pc:sldMk cId="2013051491" sldId="1025"/>
            <ac:spMk id="3" creationId="{249CEB59-CFC5-C4BA-48E3-BB17022FAD32}"/>
          </ac:spMkLst>
        </pc:spChg>
        <pc:spChg chg="add del mod ord">
          <ac:chgData name="Nana Hemer" userId="8ad88aea-3351-4e5a-99dc-3e97e9f13c81" providerId="ADAL" clId="{1D2A0942-FA54-5FF4-8705-5724F06D25D2}" dt="2026-08-03T12:53:09.670" v="2015" actId="478"/>
          <ac:spMkLst>
            <pc:docMk/>
            <pc:sldMk cId="2013051491" sldId="1025"/>
            <ac:spMk id="5" creationId="{F25A6E21-4277-20F4-1944-E4CD2EFB356D}"/>
          </ac:spMkLst>
        </pc:spChg>
        <pc:picChg chg="add del mod">
          <ac:chgData name="Nana Hemer" userId="8ad88aea-3351-4e5a-99dc-3e97e9f13c81" providerId="ADAL" clId="{1D2A0942-FA54-5FF4-8705-5724F06D25D2}" dt="2026-08-03T12:52:15.721" v="1995" actId="478"/>
          <ac:picMkLst>
            <pc:docMk/>
            <pc:sldMk cId="2013051491" sldId="1025"/>
            <ac:picMk id="4" creationId="{7078D3DA-F859-2C6A-E37A-34E7BDACB212}"/>
          </ac:picMkLst>
        </pc:picChg>
        <pc:picChg chg="add mod modCrop">
          <ac:chgData name="Nana Hemer" userId="8ad88aea-3351-4e5a-99dc-3e97e9f13c81" providerId="ADAL" clId="{1D2A0942-FA54-5FF4-8705-5724F06D25D2}" dt="2026-08-03T13:04:22.974" v="2173" actId="18331"/>
          <ac:picMkLst>
            <pc:docMk/>
            <pc:sldMk cId="2013051491" sldId="1025"/>
            <ac:picMk id="6" creationId="{FFA1C73F-3C1D-1A8B-3F49-B184F8DEB124}"/>
          </ac:picMkLst>
        </pc:picChg>
      </pc:sldChg>
      <pc:sldChg chg="addSp delSp modSp new mod">
        <pc:chgData name="Nana Hemer" userId="8ad88aea-3351-4e5a-99dc-3e97e9f13c81" providerId="ADAL" clId="{1D2A0942-FA54-5FF4-8705-5724F06D25D2}" dt="2026-08-03T12:55:41.218" v="2078" actId="14861"/>
        <pc:sldMkLst>
          <pc:docMk/>
          <pc:sldMk cId="257343070" sldId="1026"/>
        </pc:sldMkLst>
        <pc:spChg chg="mod">
          <ac:chgData name="Nana Hemer" userId="8ad88aea-3351-4e5a-99dc-3e97e9f13c81" providerId="ADAL" clId="{1D2A0942-FA54-5FF4-8705-5724F06D25D2}" dt="2026-08-03T12:53:58.962" v="2054" actId="20577"/>
          <ac:spMkLst>
            <pc:docMk/>
            <pc:sldMk cId="257343070" sldId="1026"/>
            <ac:spMk id="2" creationId="{902438FB-CBA3-F75D-9BA7-03E8AD50A646}"/>
          </ac:spMkLst>
        </pc:spChg>
        <pc:spChg chg="mod">
          <ac:chgData name="Nana Hemer" userId="8ad88aea-3351-4e5a-99dc-3e97e9f13c81" providerId="ADAL" clId="{1D2A0942-FA54-5FF4-8705-5724F06D25D2}" dt="2026-08-03T12:55:33.500" v="2077" actId="313"/>
          <ac:spMkLst>
            <pc:docMk/>
            <pc:sldMk cId="257343070" sldId="1026"/>
            <ac:spMk id="3" creationId="{8500F358-B689-F092-412D-6E5A215555C4}"/>
          </ac:spMkLst>
        </pc:spChg>
        <pc:spChg chg="del">
          <ac:chgData name="Nana Hemer" userId="8ad88aea-3351-4e5a-99dc-3e97e9f13c81" providerId="ADAL" clId="{1D2A0942-FA54-5FF4-8705-5724F06D25D2}" dt="2026-08-03T12:55:02.703" v="2063"/>
          <ac:spMkLst>
            <pc:docMk/>
            <pc:sldMk cId="257343070" sldId="1026"/>
            <ac:spMk id="4" creationId="{02316FCD-5907-0C1C-8289-EB66299765AD}"/>
          </ac:spMkLst>
        </pc:spChg>
        <pc:spChg chg="add del mod">
          <ac:chgData name="Nana Hemer" userId="8ad88aea-3351-4e5a-99dc-3e97e9f13c81" providerId="ADAL" clId="{1D2A0942-FA54-5FF4-8705-5724F06D25D2}" dt="2026-08-03T12:55:07.381" v="2065" actId="478"/>
          <ac:spMkLst>
            <pc:docMk/>
            <pc:sldMk cId="257343070" sldId="1026"/>
            <ac:spMk id="8" creationId="{EFDB5B12-A215-7F15-2D10-CCDDB4063EAC}"/>
          </ac:spMkLst>
        </pc:spChg>
        <pc:picChg chg="add del mod ord">
          <ac:chgData name="Nana Hemer" userId="8ad88aea-3351-4e5a-99dc-3e97e9f13c81" providerId="ADAL" clId="{1D2A0942-FA54-5FF4-8705-5724F06D25D2}" dt="2026-08-03T12:55:05.447" v="2064" actId="478"/>
          <ac:picMkLst>
            <pc:docMk/>
            <pc:sldMk cId="257343070" sldId="1026"/>
            <ac:picMk id="6" creationId="{F039F1B7-5389-37D0-9A4B-2DD3E1430279}"/>
          </ac:picMkLst>
        </pc:picChg>
        <pc:picChg chg="add mod">
          <ac:chgData name="Nana Hemer" userId="8ad88aea-3351-4e5a-99dc-3e97e9f13c81" providerId="ADAL" clId="{1D2A0942-FA54-5FF4-8705-5724F06D25D2}" dt="2026-08-03T12:55:41.218" v="2078" actId="14861"/>
          <ac:picMkLst>
            <pc:docMk/>
            <pc:sldMk cId="257343070" sldId="1026"/>
            <ac:picMk id="10" creationId="{2B2A8576-01BF-6F4A-0F12-35D6937C5DE7}"/>
          </ac:picMkLst>
        </pc:picChg>
      </pc:sldChg>
      <pc:sldChg chg="addSp delSp modSp new mod">
        <pc:chgData name="Nana Hemer" userId="8ad88aea-3351-4e5a-99dc-3e97e9f13c81" providerId="ADAL" clId="{1D2A0942-FA54-5FF4-8705-5724F06D25D2}" dt="2026-08-03T12:56:12.053" v="2111" actId="1076"/>
        <pc:sldMkLst>
          <pc:docMk/>
          <pc:sldMk cId="3215727755" sldId="1027"/>
        </pc:sldMkLst>
        <pc:spChg chg="del">
          <ac:chgData name="Nana Hemer" userId="8ad88aea-3351-4e5a-99dc-3e97e9f13c81" providerId="ADAL" clId="{1D2A0942-FA54-5FF4-8705-5724F06D25D2}" dt="2026-08-03T12:56:05.102" v="2108" actId="478"/>
          <ac:spMkLst>
            <pc:docMk/>
            <pc:sldMk cId="3215727755" sldId="1027"/>
            <ac:spMk id="2" creationId="{E495B1E2-B392-06DE-4799-6604C4DC541E}"/>
          </ac:spMkLst>
        </pc:spChg>
        <pc:spChg chg="mod">
          <ac:chgData name="Nana Hemer" userId="8ad88aea-3351-4e5a-99dc-3e97e9f13c81" providerId="ADAL" clId="{1D2A0942-FA54-5FF4-8705-5724F06D25D2}" dt="2026-08-03T12:56:02.966" v="2107" actId="20577"/>
          <ac:spMkLst>
            <pc:docMk/>
            <pc:sldMk cId="3215727755" sldId="1027"/>
            <ac:spMk id="3" creationId="{6F9A1E33-7E17-B9DC-058C-A22C4AB624A3}"/>
          </ac:spMkLst>
        </pc:spChg>
        <pc:picChg chg="add mod">
          <ac:chgData name="Nana Hemer" userId="8ad88aea-3351-4e5a-99dc-3e97e9f13c81" providerId="ADAL" clId="{1D2A0942-FA54-5FF4-8705-5724F06D25D2}" dt="2026-08-03T12:56:12.053" v="2111" actId="1076"/>
          <ac:picMkLst>
            <pc:docMk/>
            <pc:sldMk cId="3215727755" sldId="1027"/>
            <ac:picMk id="4" creationId="{E855A1DF-BD76-CB05-6BDB-74A95B99BC16}"/>
          </ac:picMkLst>
        </pc:picChg>
      </pc:sldChg>
      <pc:sldMasterChg chg="modSldLayout sldLayoutOrd">
        <pc:chgData name="Nana Hemer" userId="8ad88aea-3351-4e5a-99dc-3e97e9f13c81" providerId="ADAL" clId="{1D2A0942-FA54-5FF4-8705-5724F06D25D2}" dt="2026-08-03T12:57:04.545" v="2172" actId="1036"/>
        <pc:sldMasterMkLst>
          <pc:docMk/>
          <pc:sldMasterMk cId="379880285" sldId="2147483716"/>
        </pc:sldMasterMkLst>
        <pc:sldLayoutChg chg="modSp mod">
          <pc:chgData name="Nana Hemer" userId="8ad88aea-3351-4e5a-99dc-3e97e9f13c81" providerId="ADAL" clId="{1D2A0942-FA54-5FF4-8705-5724F06D25D2}" dt="2026-08-03T07:07:05.634" v="229" actId="207"/>
          <pc:sldLayoutMkLst>
            <pc:docMk/>
            <pc:sldMasterMk cId="379880285" sldId="2147483716"/>
            <pc:sldLayoutMk cId="3333650102" sldId="2147483732"/>
          </pc:sldLayoutMkLst>
          <pc:spChg chg="mod">
            <ac:chgData name="Nana Hemer" userId="8ad88aea-3351-4e5a-99dc-3e97e9f13c81" providerId="ADAL" clId="{1D2A0942-FA54-5FF4-8705-5724F06D25D2}" dt="2026-08-03T07:06:58.225" v="228" actId="208"/>
            <ac:spMkLst>
              <pc:docMk/>
              <pc:sldMasterMk cId="379880285" sldId="2147483716"/>
              <pc:sldLayoutMk cId="3333650102" sldId="2147483732"/>
              <ac:spMk id="6" creationId="{3B16F215-F71D-21DB-EFE1-823EB364E088}"/>
            </ac:spMkLst>
          </pc:spChg>
          <pc:spChg chg="mod">
            <ac:chgData name="Nana Hemer" userId="8ad88aea-3351-4e5a-99dc-3e97e9f13c81" providerId="ADAL" clId="{1D2A0942-FA54-5FF4-8705-5724F06D25D2}" dt="2026-08-03T07:07:05.634" v="229" actId="207"/>
            <ac:spMkLst>
              <pc:docMk/>
              <pc:sldMasterMk cId="379880285" sldId="2147483716"/>
              <pc:sldLayoutMk cId="3333650102" sldId="2147483732"/>
              <ac:spMk id="10" creationId="{A12D7670-70B5-FEC9-D5BF-8A296BF0672F}"/>
            </ac:spMkLst>
          </pc:spChg>
        </pc:sldLayoutChg>
        <pc:sldLayoutChg chg="modSp mod">
          <pc:chgData name="Nana Hemer" userId="8ad88aea-3351-4e5a-99dc-3e97e9f13c81" providerId="ADAL" clId="{1D2A0942-FA54-5FF4-8705-5724F06D25D2}" dt="2026-08-03T12:56:48.442" v="2132" actId="1036"/>
          <pc:sldLayoutMkLst>
            <pc:docMk/>
            <pc:sldMasterMk cId="379880285" sldId="2147483716"/>
            <pc:sldLayoutMk cId="3296137363" sldId="2147483734"/>
          </pc:sldLayoutMkLst>
          <pc:picChg chg="mod">
            <ac:chgData name="Nana Hemer" userId="8ad88aea-3351-4e5a-99dc-3e97e9f13c81" providerId="ADAL" clId="{1D2A0942-FA54-5FF4-8705-5724F06D25D2}" dt="2026-08-03T12:56:48.442" v="2132" actId="1036"/>
            <ac:picMkLst>
              <pc:docMk/>
              <pc:sldMasterMk cId="379880285" sldId="2147483716"/>
              <pc:sldLayoutMk cId="3296137363" sldId="2147483734"/>
              <ac:picMk id="16" creationId="{3BBD17FA-993C-29AF-D00A-7C9CB84DF55C}"/>
            </ac:picMkLst>
          </pc:picChg>
        </pc:sldLayoutChg>
        <pc:sldLayoutChg chg="addSp delSp modSp mod ord">
          <pc:chgData name="Nana Hemer" userId="8ad88aea-3351-4e5a-99dc-3e97e9f13c81" providerId="ADAL" clId="{1D2A0942-FA54-5FF4-8705-5724F06D25D2}" dt="2026-08-03T08:56:10.288" v="632"/>
          <pc:sldLayoutMkLst>
            <pc:docMk/>
            <pc:sldMasterMk cId="379880285" sldId="2147483716"/>
            <pc:sldLayoutMk cId="2485023388" sldId="2147483736"/>
          </pc:sldLayoutMkLst>
          <pc:spChg chg="add mod">
            <ac:chgData name="Nana Hemer" userId="8ad88aea-3351-4e5a-99dc-3e97e9f13c81" providerId="ADAL" clId="{1D2A0942-FA54-5FF4-8705-5724F06D25D2}" dt="2026-08-03T08:56:10.288" v="632"/>
            <ac:spMkLst>
              <pc:docMk/>
              <pc:sldMasterMk cId="379880285" sldId="2147483716"/>
              <pc:sldLayoutMk cId="2485023388" sldId="2147483736"/>
              <ac:spMk id="2" creationId="{287E8F57-2DC7-6207-7872-DD0595819499}"/>
            </ac:spMkLst>
          </pc:spChg>
          <pc:spChg chg="add mod">
            <ac:chgData name="Nana Hemer" userId="8ad88aea-3351-4e5a-99dc-3e97e9f13c81" providerId="ADAL" clId="{1D2A0942-FA54-5FF4-8705-5724F06D25D2}" dt="2026-08-03T08:56:10.288" v="632"/>
            <ac:spMkLst>
              <pc:docMk/>
              <pc:sldMasterMk cId="379880285" sldId="2147483716"/>
              <pc:sldLayoutMk cId="2485023388" sldId="2147483736"/>
              <ac:spMk id="3" creationId="{62A65FD0-9B3A-3DEA-DD8B-CFB8D067DABA}"/>
            </ac:spMkLst>
          </pc:spChg>
          <pc:spChg chg="del">
            <ac:chgData name="Nana Hemer" userId="8ad88aea-3351-4e5a-99dc-3e97e9f13c81" providerId="ADAL" clId="{1D2A0942-FA54-5FF4-8705-5724F06D25D2}" dt="2026-08-03T08:56:09.954" v="631" actId="478"/>
            <ac:spMkLst>
              <pc:docMk/>
              <pc:sldMasterMk cId="379880285" sldId="2147483716"/>
              <pc:sldLayoutMk cId="2485023388" sldId="2147483736"/>
              <ac:spMk id="6" creationId="{35D65225-69D6-D036-3925-2F3C076DE744}"/>
            </ac:spMkLst>
          </pc:spChg>
          <pc:spChg chg="del">
            <ac:chgData name="Nana Hemer" userId="8ad88aea-3351-4e5a-99dc-3e97e9f13c81" providerId="ADAL" clId="{1D2A0942-FA54-5FF4-8705-5724F06D25D2}" dt="2026-08-03T08:56:09.954" v="631" actId="478"/>
            <ac:spMkLst>
              <pc:docMk/>
              <pc:sldMasterMk cId="379880285" sldId="2147483716"/>
              <pc:sldLayoutMk cId="2485023388" sldId="2147483736"/>
              <ac:spMk id="7" creationId="{C5028291-EC95-D383-A824-4BAC6AA680C7}"/>
            </ac:spMkLst>
          </pc:spChg>
        </pc:sldLayoutChg>
        <pc:sldLayoutChg chg="modSp mod">
          <pc:chgData name="Nana Hemer" userId="8ad88aea-3351-4e5a-99dc-3e97e9f13c81" providerId="ADAL" clId="{1D2A0942-FA54-5FF4-8705-5724F06D25D2}" dt="2026-08-03T08:56:24.354" v="652" actId="1035"/>
          <pc:sldLayoutMkLst>
            <pc:docMk/>
            <pc:sldMasterMk cId="379880285" sldId="2147483716"/>
            <pc:sldLayoutMk cId="2996415897" sldId="2147483737"/>
          </pc:sldLayoutMkLst>
          <pc:spChg chg="mod">
            <ac:chgData name="Nana Hemer" userId="8ad88aea-3351-4e5a-99dc-3e97e9f13c81" providerId="ADAL" clId="{1D2A0942-FA54-5FF4-8705-5724F06D25D2}" dt="2026-08-03T08:56:24.354" v="652" actId="1035"/>
            <ac:spMkLst>
              <pc:docMk/>
              <pc:sldMasterMk cId="379880285" sldId="2147483716"/>
              <pc:sldLayoutMk cId="2996415897" sldId="2147483737"/>
              <ac:spMk id="11" creationId="{B799E395-73C8-90A8-568D-03A7A358063C}"/>
            </ac:spMkLst>
          </pc:spChg>
          <pc:spChg chg="mod">
            <ac:chgData name="Nana Hemer" userId="8ad88aea-3351-4e5a-99dc-3e97e9f13c81" providerId="ADAL" clId="{1D2A0942-FA54-5FF4-8705-5724F06D25D2}" dt="2026-08-03T08:56:24.354" v="652" actId="1035"/>
            <ac:spMkLst>
              <pc:docMk/>
              <pc:sldMasterMk cId="379880285" sldId="2147483716"/>
              <pc:sldLayoutMk cId="2996415897" sldId="2147483737"/>
              <ac:spMk id="12" creationId="{27C20EB3-7090-BE5F-0DCA-4C2170673127}"/>
            </ac:spMkLst>
          </pc:spChg>
          <pc:picChg chg="mod">
            <ac:chgData name="Nana Hemer" userId="8ad88aea-3351-4e5a-99dc-3e97e9f13c81" providerId="ADAL" clId="{1D2A0942-FA54-5FF4-8705-5724F06D25D2}" dt="2026-08-03T06:48:09.191" v="82" actId="207"/>
            <ac:picMkLst>
              <pc:docMk/>
              <pc:sldMasterMk cId="379880285" sldId="2147483716"/>
              <pc:sldLayoutMk cId="2996415897" sldId="2147483737"/>
              <ac:picMk id="7" creationId="{8716CB60-0E2E-15FA-93C0-7BCEDC2988A6}"/>
            </ac:picMkLst>
          </pc:picChg>
        </pc:sldLayoutChg>
        <pc:sldLayoutChg chg="addSp delSp modSp mod">
          <pc:chgData name="Nana Hemer" userId="8ad88aea-3351-4e5a-99dc-3e97e9f13c81" providerId="ADAL" clId="{1D2A0942-FA54-5FF4-8705-5724F06D25D2}" dt="2026-08-03T08:55:59.619" v="628"/>
          <pc:sldLayoutMkLst>
            <pc:docMk/>
            <pc:sldMasterMk cId="379880285" sldId="2147483716"/>
            <pc:sldLayoutMk cId="2912319566" sldId="2147483738"/>
          </pc:sldLayoutMkLst>
          <pc:spChg chg="add mod">
            <ac:chgData name="Nana Hemer" userId="8ad88aea-3351-4e5a-99dc-3e97e9f13c81" providerId="ADAL" clId="{1D2A0942-FA54-5FF4-8705-5724F06D25D2}" dt="2026-08-03T08:55:59.619" v="628"/>
            <ac:spMkLst>
              <pc:docMk/>
              <pc:sldMasterMk cId="379880285" sldId="2147483716"/>
              <pc:sldLayoutMk cId="2912319566" sldId="2147483738"/>
              <ac:spMk id="2" creationId="{F70E5BD5-CD22-28BF-4D1A-A718790CB370}"/>
            </ac:spMkLst>
          </pc:spChg>
          <pc:spChg chg="add mod">
            <ac:chgData name="Nana Hemer" userId="8ad88aea-3351-4e5a-99dc-3e97e9f13c81" providerId="ADAL" clId="{1D2A0942-FA54-5FF4-8705-5724F06D25D2}" dt="2026-08-03T08:55:59.619" v="628"/>
            <ac:spMkLst>
              <pc:docMk/>
              <pc:sldMasterMk cId="379880285" sldId="2147483716"/>
              <pc:sldLayoutMk cId="2912319566" sldId="2147483738"/>
              <ac:spMk id="3" creationId="{E0CE564A-4CC8-9FB1-9B5C-143CC8CA5A6A}"/>
            </ac:spMkLst>
          </pc:spChg>
          <pc:spChg chg="del">
            <ac:chgData name="Nana Hemer" userId="8ad88aea-3351-4e5a-99dc-3e97e9f13c81" providerId="ADAL" clId="{1D2A0942-FA54-5FF4-8705-5724F06D25D2}" dt="2026-08-03T08:55:59.267" v="627" actId="478"/>
            <ac:spMkLst>
              <pc:docMk/>
              <pc:sldMasterMk cId="379880285" sldId="2147483716"/>
              <pc:sldLayoutMk cId="2912319566" sldId="2147483738"/>
              <ac:spMk id="11" creationId="{829D75BC-7359-0885-B87C-17D70FE4003C}"/>
            </ac:spMkLst>
          </pc:spChg>
          <pc:spChg chg="del">
            <ac:chgData name="Nana Hemer" userId="8ad88aea-3351-4e5a-99dc-3e97e9f13c81" providerId="ADAL" clId="{1D2A0942-FA54-5FF4-8705-5724F06D25D2}" dt="2026-08-03T08:55:59.267" v="627" actId="478"/>
            <ac:spMkLst>
              <pc:docMk/>
              <pc:sldMasterMk cId="379880285" sldId="2147483716"/>
              <pc:sldLayoutMk cId="2912319566" sldId="2147483738"/>
              <ac:spMk id="12" creationId="{EF8F5738-AF65-9A5A-460F-9F880A3FA7E1}"/>
            </ac:spMkLst>
          </pc:spChg>
          <pc:picChg chg="mod">
            <ac:chgData name="Nana Hemer" userId="8ad88aea-3351-4e5a-99dc-3e97e9f13c81" providerId="ADAL" clId="{1D2A0942-FA54-5FF4-8705-5724F06D25D2}" dt="2026-08-03T06:47:53.069" v="79" actId="207"/>
            <ac:picMkLst>
              <pc:docMk/>
              <pc:sldMasterMk cId="379880285" sldId="2147483716"/>
              <pc:sldLayoutMk cId="2912319566" sldId="2147483738"/>
              <ac:picMk id="6" creationId="{61087BF9-B0F0-5999-F8DB-A303DB27C0D2}"/>
            </ac:picMkLst>
          </pc:picChg>
        </pc:sldLayoutChg>
        <pc:sldLayoutChg chg="addSp delSp modSp mod">
          <pc:chgData name="Nana Hemer" userId="8ad88aea-3351-4e5a-99dc-3e97e9f13c81" providerId="ADAL" clId="{1D2A0942-FA54-5FF4-8705-5724F06D25D2}" dt="2026-08-03T08:59:51.765" v="735"/>
          <pc:sldLayoutMkLst>
            <pc:docMk/>
            <pc:sldMasterMk cId="379880285" sldId="2147483716"/>
            <pc:sldLayoutMk cId="2457068407" sldId="2147483740"/>
          </pc:sldLayoutMkLst>
          <pc:spChg chg="add mod">
            <ac:chgData name="Nana Hemer" userId="8ad88aea-3351-4e5a-99dc-3e97e9f13c81" providerId="ADAL" clId="{1D2A0942-FA54-5FF4-8705-5724F06D25D2}" dt="2026-08-03T08:56:33.812" v="664"/>
            <ac:spMkLst>
              <pc:docMk/>
              <pc:sldMasterMk cId="379880285" sldId="2147483716"/>
              <pc:sldLayoutMk cId="2457068407" sldId="2147483740"/>
              <ac:spMk id="2" creationId="{6FFAB5F7-4137-5EE3-18FF-22DC5B1344AA}"/>
            </ac:spMkLst>
          </pc:spChg>
          <pc:spChg chg="mod">
            <ac:chgData name="Nana Hemer" userId="8ad88aea-3351-4e5a-99dc-3e97e9f13c81" providerId="ADAL" clId="{1D2A0942-FA54-5FF4-8705-5724F06D25D2}" dt="2026-08-03T08:59:48.987" v="733" actId="207"/>
            <ac:spMkLst>
              <pc:docMk/>
              <pc:sldMasterMk cId="379880285" sldId="2147483716"/>
              <pc:sldLayoutMk cId="2457068407" sldId="2147483740"/>
              <ac:spMk id="5" creationId="{5AF8D969-32BC-C9A9-E148-9EB3FFCA4CA9}"/>
            </ac:spMkLst>
          </pc:spChg>
          <pc:spChg chg="del">
            <ac:chgData name="Nana Hemer" userId="8ad88aea-3351-4e5a-99dc-3e97e9f13c81" providerId="ADAL" clId="{1D2A0942-FA54-5FF4-8705-5724F06D25D2}" dt="2026-08-03T08:56:33.490" v="663" actId="478"/>
            <ac:spMkLst>
              <pc:docMk/>
              <pc:sldMasterMk cId="379880285" sldId="2147483716"/>
              <pc:sldLayoutMk cId="2457068407" sldId="2147483740"/>
              <ac:spMk id="11" creationId="{41AB7E1B-4D90-ABE2-5F61-F63D68FE224F}"/>
            </ac:spMkLst>
          </pc:spChg>
          <pc:picChg chg="add mod">
            <ac:chgData name="Nana Hemer" userId="8ad88aea-3351-4e5a-99dc-3e97e9f13c81" providerId="ADAL" clId="{1D2A0942-FA54-5FF4-8705-5724F06D25D2}" dt="2026-08-03T08:59:51.765" v="735"/>
            <ac:picMkLst>
              <pc:docMk/>
              <pc:sldMasterMk cId="379880285" sldId="2147483716"/>
              <pc:sldLayoutMk cId="2457068407" sldId="2147483740"/>
              <ac:picMk id="3" creationId="{9E235893-6E4B-4BAD-6EB8-5210529ED1F4}"/>
            </ac:picMkLst>
          </pc:picChg>
          <pc:picChg chg="del">
            <ac:chgData name="Nana Hemer" userId="8ad88aea-3351-4e5a-99dc-3e97e9f13c81" providerId="ADAL" clId="{1D2A0942-FA54-5FF4-8705-5724F06D25D2}" dt="2026-08-03T08:59:51.427" v="734" actId="478"/>
            <ac:picMkLst>
              <pc:docMk/>
              <pc:sldMasterMk cId="379880285" sldId="2147483716"/>
              <pc:sldLayoutMk cId="2457068407" sldId="2147483740"/>
              <ac:picMk id="4" creationId="{5F8AF3BD-56BC-E9DD-E24C-8B73663CC5B1}"/>
            </ac:picMkLst>
          </pc:picChg>
        </pc:sldLayoutChg>
        <pc:sldLayoutChg chg="addSp delSp modSp mod">
          <pc:chgData name="Nana Hemer" userId="8ad88aea-3351-4e5a-99dc-3e97e9f13c81" providerId="ADAL" clId="{1D2A0942-FA54-5FF4-8705-5724F06D25D2}" dt="2026-08-03T06:52:33.011" v="131" actId="12"/>
          <pc:sldLayoutMkLst>
            <pc:docMk/>
            <pc:sldMasterMk cId="379880285" sldId="2147483716"/>
            <pc:sldLayoutMk cId="3286630832" sldId="2147483743"/>
          </pc:sldLayoutMkLst>
          <pc:spChg chg="add mod">
            <ac:chgData name="Nana Hemer" userId="8ad88aea-3351-4e5a-99dc-3e97e9f13c81" providerId="ADAL" clId="{1D2A0942-FA54-5FF4-8705-5724F06D25D2}" dt="2026-08-03T06:50:17.750" v="113"/>
            <ac:spMkLst>
              <pc:docMk/>
              <pc:sldMasterMk cId="379880285" sldId="2147483716"/>
              <pc:sldLayoutMk cId="3286630832" sldId="2147483743"/>
              <ac:spMk id="2" creationId="{A9E6DBB9-7332-A53E-858A-DD937998EEDD}"/>
            </ac:spMkLst>
          </pc:spChg>
          <pc:spChg chg="add del mod">
            <ac:chgData name="Nana Hemer" userId="8ad88aea-3351-4e5a-99dc-3e97e9f13c81" providerId="ADAL" clId="{1D2A0942-FA54-5FF4-8705-5724F06D25D2}" dt="2026-08-03T06:50:23.771" v="114" actId="207"/>
            <ac:spMkLst>
              <pc:docMk/>
              <pc:sldMasterMk cId="379880285" sldId="2147483716"/>
              <pc:sldLayoutMk cId="3286630832" sldId="2147483743"/>
              <ac:spMk id="3" creationId="{6D728A7A-8752-B5B5-7067-C5E65C5C39E8}"/>
            </ac:spMkLst>
          </pc:spChg>
          <pc:spChg chg="mod">
            <ac:chgData name="Nana Hemer" userId="8ad88aea-3351-4e5a-99dc-3e97e9f13c81" providerId="ADAL" clId="{1D2A0942-FA54-5FF4-8705-5724F06D25D2}" dt="2026-08-03T06:52:33.011" v="131" actId="12"/>
            <ac:spMkLst>
              <pc:docMk/>
              <pc:sldMasterMk cId="379880285" sldId="2147483716"/>
              <pc:sldLayoutMk cId="3286630832" sldId="2147483743"/>
              <ac:spMk id="4" creationId="{1C5B2ACC-D5E1-B466-1B2F-CC26595B7104}"/>
            </ac:spMkLst>
          </pc:spChg>
          <pc:picChg chg="mod">
            <ac:chgData name="Nana Hemer" userId="8ad88aea-3351-4e5a-99dc-3e97e9f13c81" providerId="ADAL" clId="{1D2A0942-FA54-5FF4-8705-5724F06D25D2}" dt="2026-08-03T06:47:42.633" v="78" actId="207"/>
            <ac:picMkLst>
              <pc:docMk/>
              <pc:sldMasterMk cId="379880285" sldId="2147483716"/>
              <pc:sldLayoutMk cId="3286630832" sldId="2147483743"/>
              <ac:picMk id="13" creationId="{4BD61218-BEB7-0488-1E1E-971C3589921A}"/>
            </ac:picMkLst>
          </pc:picChg>
          <pc:picChg chg="mod">
            <ac:chgData name="Nana Hemer" userId="8ad88aea-3351-4e5a-99dc-3e97e9f13c81" providerId="ADAL" clId="{1D2A0942-FA54-5FF4-8705-5724F06D25D2}" dt="2026-08-03T06:47:42.633" v="78" actId="207"/>
            <ac:picMkLst>
              <pc:docMk/>
              <pc:sldMasterMk cId="379880285" sldId="2147483716"/>
              <pc:sldLayoutMk cId="3286630832" sldId="2147483743"/>
              <ac:picMk id="14" creationId="{176D658C-E821-CB15-78BB-5951DAE3FEAF}"/>
            </ac:picMkLst>
          </pc:picChg>
        </pc:sldLayoutChg>
        <pc:sldLayoutChg chg="modSp mod">
          <pc:chgData name="Nana Hemer" userId="8ad88aea-3351-4e5a-99dc-3e97e9f13c81" providerId="ADAL" clId="{1D2A0942-FA54-5FF4-8705-5724F06D25D2}" dt="2026-08-03T12:56:57.393" v="2152" actId="1036"/>
          <pc:sldLayoutMkLst>
            <pc:docMk/>
            <pc:sldMasterMk cId="379880285" sldId="2147483716"/>
            <pc:sldLayoutMk cId="1909585998" sldId="2147483746"/>
          </pc:sldLayoutMkLst>
          <pc:picChg chg="mod">
            <ac:chgData name="Nana Hemer" userId="8ad88aea-3351-4e5a-99dc-3e97e9f13c81" providerId="ADAL" clId="{1D2A0942-FA54-5FF4-8705-5724F06D25D2}" dt="2026-08-03T12:56:57.393" v="2152" actId="1036"/>
            <ac:picMkLst>
              <pc:docMk/>
              <pc:sldMasterMk cId="379880285" sldId="2147483716"/>
              <pc:sldLayoutMk cId="1909585998" sldId="2147483746"/>
              <ac:picMk id="16" creationId="{3BBD17FA-993C-29AF-D00A-7C9CB84DF55C}"/>
            </ac:picMkLst>
          </pc:picChg>
        </pc:sldLayoutChg>
        <pc:sldLayoutChg chg="modSp mod">
          <pc:chgData name="Nana Hemer" userId="8ad88aea-3351-4e5a-99dc-3e97e9f13c81" providerId="ADAL" clId="{1D2A0942-FA54-5FF4-8705-5724F06D25D2}" dt="2026-08-03T12:57:04.545" v="2172" actId="1036"/>
          <pc:sldLayoutMkLst>
            <pc:docMk/>
            <pc:sldMasterMk cId="379880285" sldId="2147483716"/>
            <pc:sldLayoutMk cId="4161125326" sldId="2147483747"/>
          </pc:sldLayoutMkLst>
          <pc:picChg chg="mod">
            <ac:chgData name="Nana Hemer" userId="8ad88aea-3351-4e5a-99dc-3e97e9f13c81" providerId="ADAL" clId="{1D2A0942-FA54-5FF4-8705-5724F06D25D2}" dt="2026-08-03T12:57:04.545" v="2172" actId="1036"/>
            <ac:picMkLst>
              <pc:docMk/>
              <pc:sldMasterMk cId="379880285" sldId="2147483716"/>
              <pc:sldLayoutMk cId="4161125326" sldId="2147483747"/>
              <ac:picMk id="16" creationId="{3BBD17FA-993C-29AF-D00A-7C9CB84DF55C}"/>
            </ac:picMkLst>
          </pc:picChg>
        </pc:sldLayoutChg>
        <pc:sldLayoutChg chg="modSp mod">
          <pc:chgData name="Nana Hemer" userId="8ad88aea-3351-4e5a-99dc-3e97e9f13c81" providerId="ADAL" clId="{1D2A0942-FA54-5FF4-8705-5724F06D25D2}" dt="2026-08-03T08:56:18.674" v="642" actId="1035"/>
          <pc:sldLayoutMkLst>
            <pc:docMk/>
            <pc:sldMasterMk cId="379880285" sldId="2147483716"/>
            <pc:sldLayoutMk cId="3261447059" sldId="2147483748"/>
          </pc:sldLayoutMkLst>
          <pc:spChg chg="mod">
            <ac:chgData name="Nana Hemer" userId="8ad88aea-3351-4e5a-99dc-3e97e9f13c81" providerId="ADAL" clId="{1D2A0942-FA54-5FF4-8705-5724F06D25D2}" dt="2026-08-03T08:56:18.674" v="642" actId="1035"/>
            <ac:spMkLst>
              <pc:docMk/>
              <pc:sldMasterMk cId="379880285" sldId="2147483716"/>
              <pc:sldLayoutMk cId="3261447059" sldId="2147483748"/>
              <ac:spMk id="11" creationId="{B799E395-73C8-90A8-568D-03A7A358063C}"/>
            </ac:spMkLst>
          </pc:spChg>
          <pc:spChg chg="mod">
            <ac:chgData name="Nana Hemer" userId="8ad88aea-3351-4e5a-99dc-3e97e9f13c81" providerId="ADAL" clId="{1D2A0942-FA54-5FF4-8705-5724F06D25D2}" dt="2026-08-03T08:56:18.674" v="642" actId="1035"/>
            <ac:spMkLst>
              <pc:docMk/>
              <pc:sldMasterMk cId="379880285" sldId="2147483716"/>
              <pc:sldLayoutMk cId="3261447059" sldId="2147483748"/>
              <ac:spMk id="12" creationId="{27C20EB3-7090-BE5F-0DCA-4C2170673127}"/>
            </ac:spMkLst>
          </pc:spChg>
          <pc:picChg chg="mod">
            <ac:chgData name="Nana Hemer" userId="8ad88aea-3351-4e5a-99dc-3e97e9f13c81" providerId="ADAL" clId="{1D2A0942-FA54-5FF4-8705-5724F06D25D2}" dt="2026-08-03T06:48:02.701" v="81" actId="207"/>
            <ac:picMkLst>
              <pc:docMk/>
              <pc:sldMasterMk cId="379880285" sldId="2147483716"/>
              <pc:sldLayoutMk cId="3261447059" sldId="2147483748"/>
              <ac:picMk id="2" creationId="{8595C3BF-EED0-11F4-B81E-9F84CD9896AC}"/>
            </ac:picMkLst>
          </pc:picChg>
        </pc:sldLayoutChg>
        <pc:sldLayoutChg chg="modSp mod">
          <pc:chgData name="Nana Hemer" userId="8ad88aea-3351-4e5a-99dc-3e97e9f13c81" providerId="ADAL" clId="{1D2A0942-FA54-5FF4-8705-5724F06D25D2}" dt="2026-08-03T08:55:50.034" v="626" actId="1035"/>
          <pc:sldLayoutMkLst>
            <pc:docMk/>
            <pc:sldMasterMk cId="379880285" sldId="2147483716"/>
            <pc:sldLayoutMk cId="209118400" sldId="2147483749"/>
          </pc:sldLayoutMkLst>
          <pc:spChg chg="mod">
            <ac:chgData name="Nana Hemer" userId="8ad88aea-3351-4e5a-99dc-3e97e9f13c81" providerId="ADAL" clId="{1D2A0942-FA54-5FF4-8705-5724F06D25D2}" dt="2026-08-03T08:55:50.034" v="626" actId="1035"/>
            <ac:spMkLst>
              <pc:docMk/>
              <pc:sldMasterMk cId="379880285" sldId="2147483716"/>
              <pc:sldLayoutMk cId="209118400" sldId="2147483749"/>
              <ac:spMk id="11" creationId="{829D75BC-7359-0885-B87C-17D70FE4003C}"/>
            </ac:spMkLst>
          </pc:spChg>
          <pc:spChg chg="mod">
            <ac:chgData name="Nana Hemer" userId="8ad88aea-3351-4e5a-99dc-3e97e9f13c81" providerId="ADAL" clId="{1D2A0942-FA54-5FF4-8705-5724F06D25D2}" dt="2026-08-03T08:55:50.034" v="626" actId="1035"/>
            <ac:spMkLst>
              <pc:docMk/>
              <pc:sldMasterMk cId="379880285" sldId="2147483716"/>
              <pc:sldLayoutMk cId="209118400" sldId="2147483749"/>
              <ac:spMk id="12" creationId="{EF8F5738-AF65-9A5A-460F-9F880A3FA7E1}"/>
            </ac:spMkLst>
          </pc:spChg>
          <pc:picChg chg="mod">
            <ac:chgData name="Nana Hemer" userId="8ad88aea-3351-4e5a-99dc-3e97e9f13c81" providerId="ADAL" clId="{1D2A0942-FA54-5FF4-8705-5724F06D25D2}" dt="2026-08-03T06:47:56.781" v="80" actId="207"/>
            <ac:picMkLst>
              <pc:docMk/>
              <pc:sldMasterMk cId="379880285" sldId="2147483716"/>
              <pc:sldLayoutMk cId="209118400" sldId="2147483749"/>
              <ac:picMk id="2" creationId="{43AE2192-D540-0748-6D22-3D24B7C19D31}"/>
            </ac:picMkLst>
          </pc:picChg>
        </pc:sldLayoutChg>
        <pc:sldLayoutChg chg="addSp delSp modSp mod">
          <pc:chgData name="Nana Hemer" userId="8ad88aea-3351-4e5a-99dc-3e97e9f13c81" providerId="ADAL" clId="{1D2A0942-FA54-5FF4-8705-5724F06D25D2}" dt="2026-08-03T08:56:03.888" v="630"/>
          <pc:sldLayoutMkLst>
            <pc:docMk/>
            <pc:sldMasterMk cId="379880285" sldId="2147483716"/>
            <pc:sldLayoutMk cId="1835575017" sldId="2147483750"/>
          </pc:sldLayoutMkLst>
          <pc:spChg chg="add mod">
            <ac:chgData name="Nana Hemer" userId="8ad88aea-3351-4e5a-99dc-3e97e9f13c81" providerId="ADAL" clId="{1D2A0942-FA54-5FF4-8705-5724F06D25D2}" dt="2026-08-03T08:56:03.888" v="630"/>
            <ac:spMkLst>
              <pc:docMk/>
              <pc:sldMasterMk cId="379880285" sldId="2147483716"/>
              <pc:sldLayoutMk cId="1835575017" sldId="2147483750"/>
              <ac:spMk id="3" creationId="{204ACDDF-464F-BE48-3074-0D16E728B434}"/>
            </ac:spMkLst>
          </pc:spChg>
          <pc:spChg chg="add mod">
            <ac:chgData name="Nana Hemer" userId="8ad88aea-3351-4e5a-99dc-3e97e9f13c81" providerId="ADAL" clId="{1D2A0942-FA54-5FF4-8705-5724F06D25D2}" dt="2026-08-03T08:56:03.888" v="630"/>
            <ac:spMkLst>
              <pc:docMk/>
              <pc:sldMasterMk cId="379880285" sldId="2147483716"/>
              <pc:sldLayoutMk cId="1835575017" sldId="2147483750"/>
              <ac:spMk id="4" creationId="{08A12161-911C-679E-26DC-0113596B2861}"/>
            </ac:spMkLst>
          </pc:spChg>
          <pc:spChg chg="del">
            <ac:chgData name="Nana Hemer" userId="8ad88aea-3351-4e5a-99dc-3e97e9f13c81" providerId="ADAL" clId="{1D2A0942-FA54-5FF4-8705-5724F06D25D2}" dt="2026-08-03T08:56:03.567" v="629" actId="478"/>
            <ac:spMkLst>
              <pc:docMk/>
              <pc:sldMasterMk cId="379880285" sldId="2147483716"/>
              <pc:sldLayoutMk cId="1835575017" sldId="2147483750"/>
              <ac:spMk id="11" creationId="{829D75BC-7359-0885-B87C-17D70FE4003C}"/>
            </ac:spMkLst>
          </pc:spChg>
          <pc:spChg chg="del">
            <ac:chgData name="Nana Hemer" userId="8ad88aea-3351-4e5a-99dc-3e97e9f13c81" providerId="ADAL" clId="{1D2A0942-FA54-5FF4-8705-5724F06D25D2}" dt="2026-08-03T08:56:03.567" v="629" actId="478"/>
            <ac:spMkLst>
              <pc:docMk/>
              <pc:sldMasterMk cId="379880285" sldId="2147483716"/>
              <pc:sldLayoutMk cId="1835575017" sldId="2147483750"/>
              <ac:spMk id="12" creationId="{EF8F5738-AF65-9A5A-460F-9F880A3FA7E1}"/>
            </ac:spMkLst>
          </pc:spChg>
        </pc:sldLayoutChg>
        <pc:sldLayoutChg chg="addSp delSp modSp mod">
          <pc:chgData name="Nana Hemer" userId="8ad88aea-3351-4e5a-99dc-3e97e9f13c81" providerId="ADAL" clId="{1D2A0942-FA54-5FF4-8705-5724F06D25D2}" dt="2026-08-03T08:59:42.348" v="732"/>
          <pc:sldLayoutMkLst>
            <pc:docMk/>
            <pc:sldMasterMk cId="379880285" sldId="2147483716"/>
            <pc:sldLayoutMk cId="3364873469" sldId="2147483751"/>
          </pc:sldLayoutMkLst>
          <pc:spChg chg="mod">
            <ac:chgData name="Nana Hemer" userId="8ad88aea-3351-4e5a-99dc-3e97e9f13c81" providerId="ADAL" clId="{1D2A0942-FA54-5FF4-8705-5724F06D25D2}" dt="2026-08-03T08:59:29.360" v="730" actId="207"/>
            <ac:spMkLst>
              <pc:docMk/>
              <pc:sldMasterMk cId="379880285" sldId="2147483716"/>
              <pc:sldLayoutMk cId="3364873469" sldId="2147483751"/>
              <ac:spMk id="5" creationId="{5AF8D969-32BC-C9A9-E148-9EB3FFCA4CA9}"/>
            </ac:spMkLst>
          </pc:spChg>
          <pc:spChg chg="mod">
            <ac:chgData name="Nana Hemer" userId="8ad88aea-3351-4e5a-99dc-3e97e9f13c81" providerId="ADAL" clId="{1D2A0942-FA54-5FF4-8705-5724F06D25D2}" dt="2026-08-03T08:56:31.122" v="662" actId="1035"/>
            <ac:spMkLst>
              <pc:docMk/>
              <pc:sldMasterMk cId="379880285" sldId="2147483716"/>
              <pc:sldLayoutMk cId="3364873469" sldId="2147483751"/>
              <ac:spMk id="11" creationId="{41AB7E1B-4D90-ABE2-5F61-F63D68FE224F}"/>
            </ac:spMkLst>
          </pc:spChg>
          <pc:picChg chg="del">
            <ac:chgData name="Nana Hemer" userId="8ad88aea-3351-4e5a-99dc-3e97e9f13c81" providerId="ADAL" clId="{1D2A0942-FA54-5FF4-8705-5724F06D25D2}" dt="2026-08-03T08:59:41.869" v="731" actId="478"/>
            <ac:picMkLst>
              <pc:docMk/>
              <pc:sldMasterMk cId="379880285" sldId="2147483716"/>
              <pc:sldLayoutMk cId="3364873469" sldId="2147483751"/>
              <ac:picMk id="2" creationId="{F19FBE79-E942-22E1-4CCC-B545EC6BE6CB}"/>
            </ac:picMkLst>
          </pc:picChg>
          <pc:picChg chg="add mod">
            <ac:chgData name="Nana Hemer" userId="8ad88aea-3351-4e5a-99dc-3e97e9f13c81" providerId="ADAL" clId="{1D2A0942-FA54-5FF4-8705-5724F06D25D2}" dt="2026-08-03T08:59:42.348" v="732"/>
            <ac:picMkLst>
              <pc:docMk/>
              <pc:sldMasterMk cId="379880285" sldId="2147483716"/>
              <pc:sldLayoutMk cId="3364873469" sldId="2147483751"/>
              <ac:picMk id="3" creationId="{791BFA50-90FF-282D-1E60-81983CAF9FBE}"/>
            </ac:picMkLst>
          </pc:picChg>
          <pc:picChg chg="del">
            <ac:chgData name="Nana Hemer" userId="8ad88aea-3351-4e5a-99dc-3e97e9f13c81" providerId="ADAL" clId="{1D2A0942-FA54-5FF4-8705-5724F06D25D2}" dt="2026-08-03T08:59:41.869" v="731" actId="478"/>
            <ac:picMkLst>
              <pc:docMk/>
              <pc:sldMasterMk cId="379880285" sldId="2147483716"/>
              <pc:sldLayoutMk cId="3364873469" sldId="2147483751"/>
              <ac:picMk id="8" creationId="{B5C92778-A844-92F0-0CA9-1E8CA4D15AD9}"/>
            </ac:picMkLst>
          </pc:picChg>
        </pc:sldLayoutChg>
        <pc:sldLayoutChg chg="modSp mod">
          <pc:chgData name="Nana Hemer" userId="8ad88aea-3351-4e5a-99dc-3e97e9f13c81" providerId="ADAL" clId="{1D2A0942-FA54-5FF4-8705-5724F06D25D2}" dt="2026-08-03T08:56:40.146" v="674" actId="1035"/>
          <pc:sldLayoutMkLst>
            <pc:docMk/>
            <pc:sldMasterMk cId="379880285" sldId="2147483716"/>
            <pc:sldLayoutMk cId="1633588459" sldId="2147483752"/>
          </pc:sldLayoutMkLst>
          <pc:spChg chg="mod">
            <ac:chgData name="Nana Hemer" userId="8ad88aea-3351-4e5a-99dc-3e97e9f13c81" providerId="ADAL" clId="{1D2A0942-FA54-5FF4-8705-5724F06D25D2}" dt="2026-08-03T08:56:40.146" v="674" actId="1035"/>
            <ac:spMkLst>
              <pc:docMk/>
              <pc:sldMasterMk cId="379880285" sldId="2147483716"/>
              <pc:sldLayoutMk cId="1633588459" sldId="2147483752"/>
              <ac:spMk id="11" creationId="{41AB7E1B-4D90-ABE2-5F61-F63D68FE224F}"/>
            </ac:spMkLst>
          </pc:spChg>
        </pc:sldLayoutChg>
        <pc:sldLayoutChg chg="modSp mod">
          <pc:chgData name="Nana Hemer" userId="8ad88aea-3351-4e5a-99dc-3e97e9f13c81" providerId="ADAL" clId="{1D2A0942-FA54-5FF4-8705-5724F06D25D2}" dt="2026-08-03T08:56:45.370" v="684" actId="1035"/>
          <pc:sldLayoutMkLst>
            <pc:docMk/>
            <pc:sldMasterMk cId="379880285" sldId="2147483716"/>
            <pc:sldLayoutMk cId="380443622" sldId="2147483753"/>
          </pc:sldLayoutMkLst>
          <pc:spChg chg="mod">
            <ac:chgData name="Nana Hemer" userId="8ad88aea-3351-4e5a-99dc-3e97e9f13c81" providerId="ADAL" clId="{1D2A0942-FA54-5FF4-8705-5724F06D25D2}" dt="2026-08-03T08:56:45.370" v="684" actId="1035"/>
            <ac:spMkLst>
              <pc:docMk/>
              <pc:sldMasterMk cId="379880285" sldId="2147483716"/>
              <pc:sldLayoutMk cId="380443622" sldId="2147483753"/>
              <ac:spMk id="11" creationId="{41AB7E1B-4D90-ABE2-5F61-F63D68FE224F}"/>
            </ac:spMkLst>
          </pc:spChg>
        </pc:sldLayoutChg>
        <pc:sldLayoutChg chg="modSp mod ord setBg">
          <pc:chgData name="Nana Hemer" userId="8ad88aea-3351-4e5a-99dc-3e97e9f13c81" providerId="ADAL" clId="{1D2A0942-FA54-5FF4-8705-5724F06D25D2}" dt="2026-08-03T06:52:41.574" v="132" actId="12"/>
          <pc:sldLayoutMkLst>
            <pc:docMk/>
            <pc:sldMasterMk cId="379880285" sldId="2147483716"/>
            <pc:sldLayoutMk cId="1840472950" sldId="2147483754"/>
          </pc:sldLayoutMkLst>
          <pc:spChg chg="mod">
            <ac:chgData name="Nana Hemer" userId="8ad88aea-3351-4e5a-99dc-3e97e9f13c81" providerId="ADAL" clId="{1D2A0942-FA54-5FF4-8705-5724F06D25D2}" dt="2026-08-03T06:50:27.665" v="115" actId="207"/>
            <ac:spMkLst>
              <pc:docMk/>
              <pc:sldMasterMk cId="379880285" sldId="2147483716"/>
              <pc:sldLayoutMk cId="1840472950" sldId="2147483754"/>
              <ac:spMk id="3" creationId="{6D728A7A-8752-B5B5-7067-C5E65C5C39E8}"/>
            </ac:spMkLst>
          </pc:spChg>
          <pc:spChg chg="mod">
            <ac:chgData name="Nana Hemer" userId="8ad88aea-3351-4e5a-99dc-3e97e9f13c81" providerId="ADAL" clId="{1D2A0942-FA54-5FF4-8705-5724F06D25D2}" dt="2026-08-03T06:52:41.574" v="132" actId="12"/>
            <ac:spMkLst>
              <pc:docMk/>
              <pc:sldMasterMk cId="379880285" sldId="2147483716"/>
              <pc:sldLayoutMk cId="1840472950" sldId="2147483754"/>
              <ac:spMk id="4" creationId="{1C5B2ACC-D5E1-B466-1B2F-CC26595B7104}"/>
            </ac:spMkLst>
          </pc:spChg>
        </pc:sldLayoutChg>
        <pc:sldLayoutChg chg="addSp delSp modSp mod setBg">
          <pc:chgData name="Nana Hemer" userId="8ad88aea-3351-4e5a-99dc-3e97e9f13c81" providerId="ADAL" clId="{1D2A0942-FA54-5FF4-8705-5724F06D25D2}" dt="2026-08-03T06:52:55.891" v="134" actId="207"/>
          <pc:sldLayoutMkLst>
            <pc:docMk/>
            <pc:sldMasterMk cId="379880285" sldId="2147483716"/>
            <pc:sldLayoutMk cId="616227367" sldId="2147483755"/>
          </pc:sldLayoutMkLst>
          <pc:spChg chg="add del mod">
            <ac:chgData name="Nana Hemer" userId="8ad88aea-3351-4e5a-99dc-3e97e9f13c81" providerId="ADAL" clId="{1D2A0942-FA54-5FF4-8705-5724F06D25D2}" dt="2026-08-03T06:49:29.135" v="93" actId="478"/>
            <ac:spMkLst>
              <pc:docMk/>
              <pc:sldMasterMk cId="379880285" sldId="2147483716"/>
              <pc:sldLayoutMk cId="616227367" sldId="2147483755"/>
              <ac:spMk id="2" creationId="{81673B26-D080-789A-DCA2-D1373816DDEB}"/>
            </ac:spMkLst>
          </pc:spChg>
          <pc:spChg chg="del mod">
            <ac:chgData name="Nana Hemer" userId="8ad88aea-3351-4e5a-99dc-3e97e9f13c81" providerId="ADAL" clId="{1D2A0942-FA54-5FF4-8705-5724F06D25D2}" dt="2026-08-03T06:49:30.102" v="94" actId="478"/>
            <ac:spMkLst>
              <pc:docMk/>
              <pc:sldMasterMk cId="379880285" sldId="2147483716"/>
              <pc:sldLayoutMk cId="616227367" sldId="2147483755"/>
              <ac:spMk id="3" creationId="{6D728A7A-8752-B5B5-7067-C5E65C5C39E8}"/>
            </ac:spMkLst>
          </pc:spChg>
          <pc:spChg chg="del mod">
            <ac:chgData name="Nana Hemer" userId="8ad88aea-3351-4e5a-99dc-3e97e9f13c81" providerId="ADAL" clId="{1D2A0942-FA54-5FF4-8705-5724F06D25D2}" dt="2026-08-03T06:49:33.242" v="95" actId="478"/>
            <ac:spMkLst>
              <pc:docMk/>
              <pc:sldMasterMk cId="379880285" sldId="2147483716"/>
              <pc:sldLayoutMk cId="616227367" sldId="2147483755"/>
              <ac:spMk id="4" creationId="{1C5B2ACC-D5E1-B466-1B2F-CC26595B7104}"/>
            </ac:spMkLst>
          </pc:spChg>
          <pc:spChg chg="add del mod">
            <ac:chgData name="Nana Hemer" userId="8ad88aea-3351-4e5a-99dc-3e97e9f13c81" providerId="ADAL" clId="{1D2A0942-FA54-5FF4-8705-5724F06D25D2}" dt="2026-08-03T06:49:33.242" v="95" actId="478"/>
            <ac:spMkLst>
              <pc:docMk/>
              <pc:sldMasterMk cId="379880285" sldId="2147483716"/>
              <pc:sldLayoutMk cId="616227367" sldId="2147483755"/>
              <ac:spMk id="5" creationId="{E5A181CE-1AE7-93F0-EB30-543F28EC7CBB}"/>
            </ac:spMkLst>
          </pc:spChg>
          <pc:spChg chg="add del mod">
            <ac:chgData name="Nana Hemer" userId="8ad88aea-3351-4e5a-99dc-3e97e9f13c81" providerId="ADAL" clId="{1D2A0942-FA54-5FF4-8705-5724F06D25D2}" dt="2026-08-03T06:50:35.336" v="116" actId="478"/>
            <ac:spMkLst>
              <pc:docMk/>
              <pc:sldMasterMk cId="379880285" sldId="2147483716"/>
              <pc:sldLayoutMk cId="616227367" sldId="2147483755"/>
              <ac:spMk id="6" creationId="{00453ABD-5913-BB19-D106-6F5DEC0C1076}"/>
            </ac:spMkLst>
          </pc:spChg>
          <pc:spChg chg="add del mod">
            <ac:chgData name="Nana Hemer" userId="8ad88aea-3351-4e5a-99dc-3e97e9f13c81" providerId="ADAL" clId="{1D2A0942-FA54-5FF4-8705-5724F06D25D2}" dt="2026-08-03T06:50:35.336" v="116" actId="478"/>
            <ac:spMkLst>
              <pc:docMk/>
              <pc:sldMasterMk cId="379880285" sldId="2147483716"/>
              <pc:sldLayoutMk cId="616227367" sldId="2147483755"/>
              <ac:spMk id="7" creationId="{0A8DF035-1E93-4B82-A163-814F57F08D1F}"/>
            </ac:spMkLst>
          </pc:spChg>
          <pc:spChg chg="add mod">
            <ac:chgData name="Nana Hemer" userId="8ad88aea-3351-4e5a-99dc-3e97e9f13c81" providerId="ADAL" clId="{1D2A0942-FA54-5FF4-8705-5724F06D25D2}" dt="2026-08-03T06:51:32.005" v="123" actId="207"/>
            <ac:spMkLst>
              <pc:docMk/>
              <pc:sldMasterMk cId="379880285" sldId="2147483716"/>
              <pc:sldLayoutMk cId="616227367" sldId="2147483755"/>
              <ac:spMk id="8" creationId="{42BB3F3D-57A6-D4E7-D6F6-7160BA0F8CA4}"/>
            </ac:spMkLst>
          </pc:spChg>
          <pc:spChg chg="add mod">
            <ac:chgData name="Nana Hemer" userId="8ad88aea-3351-4e5a-99dc-3e97e9f13c81" providerId="ADAL" clId="{1D2A0942-FA54-5FF4-8705-5724F06D25D2}" dt="2026-08-03T06:52:18.510" v="130" actId="12"/>
            <ac:spMkLst>
              <pc:docMk/>
              <pc:sldMasterMk cId="379880285" sldId="2147483716"/>
              <pc:sldLayoutMk cId="616227367" sldId="2147483755"/>
              <ac:spMk id="10" creationId="{C9FB5FEE-827E-A546-3134-BA26D50479CA}"/>
            </ac:spMkLst>
          </pc:spChg>
          <pc:spChg chg="mod">
            <ac:chgData name="Nana Hemer" userId="8ad88aea-3351-4e5a-99dc-3e97e9f13c81" providerId="ADAL" clId="{1D2A0942-FA54-5FF4-8705-5724F06D25D2}" dt="2026-08-03T06:49:05.137" v="89" actId="1076"/>
            <ac:spMkLst>
              <pc:docMk/>
              <pc:sldMasterMk cId="379880285" sldId="2147483716"/>
              <pc:sldLayoutMk cId="616227367" sldId="2147483755"/>
              <ac:spMk id="12" creationId="{670E8176-C23E-9716-9D76-8B30C9DA02AC}"/>
            </ac:spMkLst>
          </pc:spChg>
          <pc:picChg chg="mod">
            <ac:chgData name="Nana Hemer" userId="8ad88aea-3351-4e5a-99dc-3e97e9f13c81" providerId="ADAL" clId="{1D2A0942-FA54-5FF4-8705-5724F06D25D2}" dt="2026-08-03T06:52:55.891" v="134" actId="207"/>
            <ac:picMkLst>
              <pc:docMk/>
              <pc:sldMasterMk cId="379880285" sldId="2147483716"/>
              <pc:sldLayoutMk cId="616227367" sldId="2147483755"/>
              <ac:picMk id="9" creationId="{9420E8BE-AEAA-F34A-C4B9-433BA5268FEE}"/>
            </ac:picMkLst>
          </pc:picChg>
          <pc:picChg chg="mod">
            <ac:chgData name="Nana Hemer" userId="8ad88aea-3351-4e5a-99dc-3e97e9f13c81" providerId="ADAL" clId="{1D2A0942-FA54-5FF4-8705-5724F06D25D2}" dt="2026-08-03T06:51:18.450" v="121" actId="207"/>
            <ac:picMkLst>
              <pc:docMk/>
              <pc:sldMasterMk cId="379880285" sldId="2147483716"/>
              <pc:sldLayoutMk cId="616227367" sldId="2147483755"/>
              <ac:picMk id="13" creationId="{4BD61218-BEB7-0488-1E1E-971C3589921A}"/>
            </ac:picMkLst>
          </pc:picChg>
          <pc:picChg chg="mod">
            <ac:chgData name="Nana Hemer" userId="8ad88aea-3351-4e5a-99dc-3e97e9f13c81" providerId="ADAL" clId="{1D2A0942-FA54-5FF4-8705-5724F06D25D2}" dt="2026-08-03T06:51:18.450" v="121" actId="207"/>
            <ac:picMkLst>
              <pc:docMk/>
              <pc:sldMasterMk cId="379880285" sldId="2147483716"/>
              <pc:sldLayoutMk cId="616227367" sldId="2147483755"/>
              <ac:picMk id="14" creationId="{176D658C-E821-CB15-78BB-5951DAE3FEAF}"/>
            </ac:picMkLst>
          </pc:picChg>
        </pc:sldLayoutChg>
        <pc:sldLayoutChg chg="modSp mod setBg">
          <pc:chgData name="Nana Hemer" userId="8ad88aea-3351-4e5a-99dc-3e97e9f13c81" providerId="ADAL" clId="{1D2A0942-FA54-5FF4-8705-5724F06D25D2}" dt="2026-08-03T06:52:52.082" v="133" actId="207"/>
          <pc:sldLayoutMkLst>
            <pc:docMk/>
            <pc:sldMasterMk cId="379880285" sldId="2147483716"/>
            <pc:sldLayoutMk cId="383715025" sldId="2147483757"/>
          </pc:sldLayoutMkLst>
          <pc:spChg chg="mod">
            <ac:chgData name="Nana Hemer" userId="8ad88aea-3351-4e5a-99dc-3e97e9f13c81" providerId="ADAL" clId="{1D2A0942-FA54-5FF4-8705-5724F06D25D2}" dt="2026-08-03T06:52:03.198" v="128" actId="207"/>
            <ac:spMkLst>
              <pc:docMk/>
              <pc:sldMasterMk cId="379880285" sldId="2147483716"/>
              <pc:sldLayoutMk cId="383715025" sldId="2147483757"/>
              <ac:spMk id="8" creationId="{42BB3F3D-57A6-D4E7-D6F6-7160BA0F8CA4}"/>
            </ac:spMkLst>
          </pc:spChg>
          <pc:spChg chg="mod">
            <ac:chgData name="Nana Hemer" userId="8ad88aea-3351-4e5a-99dc-3e97e9f13c81" providerId="ADAL" clId="{1D2A0942-FA54-5FF4-8705-5724F06D25D2}" dt="2026-08-03T06:52:10.723" v="129" actId="12"/>
            <ac:spMkLst>
              <pc:docMk/>
              <pc:sldMasterMk cId="379880285" sldId="2147483716"/>
              <pc:sldLayoutMk cId="383715025" sldId="2147483757"/>
              <ac:spMk id="10" creationId="{C9FB5FEE-827E-A546-3134-BA26D50479CA}"/>
            </ac:spMkLst>
          </pc:spChg>
          <pc:picChg chg="mod">
            <ac:chgData name="Nana Hemer" userId="8ad88aea-3351-4e5a-99dc-3e97e9f13c81" providerId="ADAL" clId="{1D2A0942-FA54-5FF4-8705-5724F06D25D2}" dt="2026-08-03T06:52:52.082" v="133" actId="207"/>
            <ac:picMkLst>
              <pc:docMk/>
              <pc:sldMasterMk cId="379880285" sldId="2147483716"/>
              <pc:sldLayoutMk cId="383715025" sldId="2147483757"/>
              <ac:picMk id="9" creationId="{9420E8BE-AEAA-F34A-C4B9-433BA5268FEE}"/>
            </ac:picMkLst>
          </pc:picChg>
          <pc:picChg chg="mod">
            <ac:chgData name="Nana Hemer" userId="8ad88aea-3351-4e5a-99dc-3e97e9f13c81" providerId="ADAL" clId="{1D2A0942-FA54-5FF4-8705-5724F06D25D2}" dt="2026-08-03T06:51:57.541" v="126" actId="207"/>
            <ac:picMkLst>
              <pc:docMk/>
              <pc:sldMasterMk cId="379880285" sldId="2147483716"/>
              <pc:sldLayoutMk cId="383715025" sldId="2147483757"/>
              <ac:picMk id="13" creationId="{4BD61218-BEB7-0488-1E1E-971C3589921A}"/>
            </ac:picMkLst>
          </pc:picChg>
          <pc:picChg chg="mod">
            <ac:chgData name="Nana Hemer" userId="8ad88aea-3351-4e5a-99dc-3e97e9f13c81" providerId="ADAL" clId="{1D2A0942-FA54-5FF4-8705-5724F06D25D2}" dt="2026-08-03T06:51:57.541" v="126" actId="207"/>
            <ac:picMkLst>
              <pc:docMk/>
              <pc:sldMasterMk cId="379880285" sldId="2147483716"/>
              <pc:sldLayoutMk cId="383715025" sldId="2147483757"/>
              <ac:picMk id="14" creationId="{176D658C-E821-CB15-78BB-5951DAE3FEAF}"/>
            </ac:picMkLst>
          </pc:picChg>
        </pc:sldLayoutChg>
        <pc:sldLayoutChg chg="modSp mod setBg">
          <pc:chgData name="Nana Hemer" userId="8ad88aea-3351-4e5a-99dc-3e97e9f13c81" providerId="ADAL" clId="{1D2A0942-FA54-5FF4-8705-5724F06D25D2}" dt="2026-08-03T06:54:05.883" v="137" actId="12"/>
          <pc:sldLayoutMkLst>
            <pc:docMk/>
            <pc:sldMasterMk cId="379880285" sldId="2147483716"/>
            <pc:sldLayoutMk cId="821675631" sldId="2147483758"/>
          </pc:sldLayoutMkLst>
          <pc:spChg chg="mod">
            <ac:chgData name="Nana Hemer" userId="8ad88aea-3351-4e5a-99dc-3e97e9f13c81" providerId="ADAL" clId="{1D2A0942-FA54-5FF4-8705-5724F06D25D2}" dt="2026-08-03T06:53:47.982" v="136" actId="207"/>
            <ac:spMkLst>
              <pc:docMk/>
              <pc:sldMasterMk cId="379880285" sldId="2147483716"/>
              <pc:sldLayoutMk cId="821675631" sldId="2147483758"/>
              <ac:spMk id="3" creationId="{6D728A7A-8752-B5B5-7067-C5E65C5C39E8}"/>
            </ac:spMkLst>
          </pc:spChg>
          <pc:spChg chg="mod">
            <ac:chgData name="Nana Hemer" userId="8ad88aea-3351-4e5a-99dc-3e97e9f13c81" providerId="ADAL" clId="{1D2A0942-FA54-5FF4-8705-5724F06D25D2}" dt="2026-08-03T06:54:05.883" v="137" actId="12"/>
            <ac:spMkLst>
              <pc:docMk/>
              <pc:sldMasterMk cId="379880285" sldId="2147483716"/>
              <pc:sldLayoutMk cId="821675631" sldId="2147483758"/>
              <ac:spMk id="4" creationId="{1C5B2ACC-D5E1-B466-1B2F-CC26595B7104}"/>
            </ac:spMkLst>
          </pc:spChg>
        </pc:sldLayoutChg>
        <pc:sldLayoutChg chg="modSp mod setBg">
          <pc:chgData name="Nana Hemer" userId="8ad88aea-3351-4e5a-99dc-3e97e9f13c81" providerId="ADAL" clId="{1D2A0942-FA54-5FF4-8705-5724F06D25D2}" dt="2026-08-03T07:04:27.471" v="197" actId="1076"/>
          <pc:sldLayoutMkLst>
            <pc:docMk/>
            <pc:sldMasterMk cId="379880285" sldId="2147483716"/>
            <pc:sldLayoutMk cId="2740050983" sldId="2147483759"/>
          </pc:sldLayoutMkLst>
          <pc:spChg chg="mod">
            <ac:chgData name="Nana Hemer" userId="8ad88aea-3351-4e5a-99dc-3e97e9f13c81" providerId="ADAL" clId="{1D2A0942-FA54-5FF4-8705-5724F06D25D2}" dt="2026-08-03T07:04:27.471" v="197" actId="1076"/>
            <ac:spMkLst>
              <pc:docMk/>
              <pc:sldMasterMk cId="379880285" sldId="2147483716"/>
              <pc:sldLayoutMk cId="2740050983" sldId="2147483759"/>
              <ac:spMk id="7" creationId="{D547E839-A414-2BA2-8788-686DE5998CBC}"/>
            </ac:spMkLst>
          </pc:spChg>
          <pc:spChg chg="mod">
            <ac:chgData name="Nana Hemer" userId="8ad88aea-3351-4e5a-99dc-3e97e9f13c81" providerId="ADAL" clId="{1D2A0942-FA54-5FF4-8705-5724F06D25D2}" dt="2026-08-03T07:04:27.471" v="197" actId="1076"/>
            <ac:spMkLst>
              <pc:docMk/>
              <pc:sldMasterMk cId="379880285" sldId="2147483716"/>
              <pc:sldLayoutMk cId="2740050983" sldId="2147483759"/>
              <ac:spMk id="8" creationId="{A7D3F01D-89AA-11B4-A288-17DF34992488}"/>
            </ac:spMkLst>
          </pc:spChg>
        </pc:sldLayoutChg>
        <pc:sldLayoutChg chg="addSp delSp modSp mod">
          <pc:chgData name="Nana Hemer" userId="8ad88aea-3351-4e5a-99dc-3e97e9f13c81" providerId="ADAL" clId="{1D2A0942-FA54-5FF4-8705-5724F06D25D2}" dt="2026-08-03T07:04:33.560" v="199"/>
          <pc:sldLayoutMkLst>
            <pc:docMk/>
            <pc:sldMasterMk cId="379880285" sldId="2147483716"/>
            <pc:sldLayoutMk cId="3630901890" sldId="2147483760"/>
          </pc:sldLayoutMkLst>
          <pc:spChg chg="del">
            <ac:chgData name="Nana Hemer" userId="8ad88aea-3351-4e5a-99dc-3e97e9f13c81" providerId="ADAL" clId="{1D2A0942-FA54-5FF4-8705-5724F06D25D2}" dt="2026-08-03T07:04:12.517" v="190" actId="478"/>
            <ac:spMkLst>
              <pc:docMk/>
              <pc:sldMasterMk cId="379880285" sldId="2147483716"/>
              <pc:sldLayoutMk cId="3630901890" sldId="2147483760"/>
              <ac:spMk id="3" creationId="{17C41B6D-D6D3-A093-82FF-60DE6D7860DB}"/>
            </ac:spMkLst>
          </pc:spChg>
          <pc:spChg chg="del">
            <ac:chgData name="Nana Hemer" userId="8ad88aea-3351-4e5a-99dc-3e97e9f13c81" providerId="ADAL" clId="{1D2A0942-FA54-5FF4-8705-5724F06D25D2}" dt="2026-08-03T07:04:12.517" v="190" actId="478"/>
            <ac:spMkLst>
              <pc:docMk/>
              <pc:sldMasterMk cId="379880285" sldId="2147483716"/>
              <pc:sldLayoutMk cId="3630901890" sldId="2147483760"/>
              <ac:spMk id="4" creationId="{4CBB829C-0DD7-AE75-4778-17031D5E40B1}"/>
            </ac:spMkLst>
          </pc:spChg>
          <pc:spChg chg="add del mod">
            <ac:chgData name="Nana Hemer" userId="8ad88aea-3351-4e5a-99dc-3e97e9f13c81" providerId="ADAL" clId="{1D2A0942-FA54-5FF4-8705-5724F06D25D2}" dt="2026-08-03T07:04:33.147" v="198" actId="478"/>
            <ac:spMkLst>
              <pc:docMk/>
              <pc:sldMasterMk cId="379880285" sldId="2147483716"/>
              <pc:sldLayoutMk cId="3630901890" sldId="2147483760"/>
              <ac:spMk id="5" creationId="{D508E3F9-C67F-CCA7-C824-00C106F4EF22}"/>
            </ac:spMkLst>
          </pc:spChg>
          <pc:spChg chg="add del mod">
            <ac:chgData name="Nana Hemer" userId="8ad88aea-3351-4e5a-99dc-3e97e9f13c81" providerId="ADAL" clId="{1D2A0942-FA54-5FF4-8705-5724F06D25D2}" dt="2026-08-03T07:04:33.147" v="198" actId="478"/>
            <ac:spMkLst>
              <pc:docMk/>
              <pc:sldMasterMk cId="379880285" sldId="2147483716"/>
              <pc:sldLayoutMk cId="3630901890" sldId="2147483760"/>
              <ac:spMk id="6" creationId="{67A37DCA-C446-C942-02BF-0BBE19C63379}"/>
            </ac:spMkLst>
          </pc:spChg>
          <pc:spChg chg="add mod">
            <ac:chgData name="Nana Hemer" userId="8ad88aea-3351-4e5a-99dc-3e97e9f13c81" providerId="ADAL" clId="{1D2A0942-FA54-5FF4-8705-5724F06D25D2}" dt="2026-08-03T07:04:33.560" v="199"/>
            <ac:spMkLst>
              <pc:docMk/>
              <pc:sldMasterMk cId="379880285" sldId="2147483716"/>
              <pc:sldLayoutMk cId="3630901890" sldId="2147483760"/>
              <ac:spMk id="7" creationId="{D3A40C38-2762-2689-A7BE-13A467EC937B}"/>
            </ac:spMkLst>
          </pc:spChg>
          <pc:spChg chg="add mod">
            <ac:chgData name="Nana Hemer" userId="8ad88aea-3351-4e5a-99dc-3e97e9f13c81" providerId="ADAL" clId="{1D2A0942-FA54-5FF4-8705-5724F06D25D2}" dt="2026-08-03T07:04:33.560" v="199"/>
            <ac:spMkLst>
              <pc:docMk/>
              <pc:sldMasterMk cId="379880285" sldId="2147483716"/>
              <pc:sldLayoutMk cId="3630901890" sldId="2147483760"/>
              <ac:spMk id="8" creationId="{4EE986E4-2D78-5F41-0960-E23CBFB0CA41}"/>
            </ac:spMkLst>
          </pc:spChg>
        </pc:sldLayoutChg>
        <pc:sldLayoutChg chg="addSp delSp modSp mod">
          <pc:chgData name="Nana Hemer" userId="8ad88aea-3351-4e5a-99dc-3e97e9f13c81" providerId="ADAL" clId="{1D2A0942-FA54-5FF4-8705-5724F06D25D2}" dt="2026-08-03T07:04:37.630" v="203"/>
          <pc:sldLayoutMkLst>
            <pc:docMk/>
            <pc:sldMasterMk cId="379880285" sldId="2147483716"/>
            <pc:sldLayoutMk cId="1947890716" sldId="2147483761"/>
          </pc:sldLayoutMkLst>
          <pc:spChg chg="del">
            <ac:chgData name="Nana Hemer" userId="8ad88aea-3351-4e5a-99dc-3e97e9f13c81" providerId="ADAL" clId="{1D2A0942-FA54-5FF4-8705-5724F06D25D2}" dt="2026-08-03T07:04:18.615" v="194" actId="478"/>
            <ac:spMkLst>
              <pc:docMk/>
              <pc:sldMasterMk cId="379880285" sldId="2147483716"/>
              <pc:sldLayoutMk cId="1947890716" sldId="2147483761"/>
              <ac:spMk id="3" creationId="{14AFE582-0825-0820-34C3-72881D736AFB}"/>
            </ac:spMkLst>
          </pc:spChg>
          <pc:spChg chg="del">
            <ac:chgData name="Nana Hemer" userId="8ad88aea-3351-4e5a-99dc-3e97e9f13c81" providerId="ADAL" clId="{1D2A0942-FA54-5FF4-8705-5724F06D25D2}" dt="2026-08-03T07:04:18.615" v="194" actId="478"/>
            <ac:spMkLst>
              <pc:docMk/>
              <pc:sldMasterMk cId="379880285" sldId="2147483716"/>
              <pc:sldLayoutMk cId="1947890716" sldId="2147483761"/>
              <ac:spMk id="4" creationId="{F8882AB2-814A-FDA7-1D53-A3011D126B86}"/>
            </ac:spMkLst>
          </pc:spChg>
          <pc:spChg chg="add del mod">
            <ac:chgData name="Nana Hemer" userId="8ad88aea-3351-4e5a-99dc-3e97e9f13c81" providerId="ADAL" clId="{1D2A0942-FA54-5FF4-8705-5724F06D25D2}" dt="2026-08-03T07:04:37.276" v="202" actId="478"/>
            <ac:spMkLst>
              <pc:docMk/>
              <pc:sldMasterMk cId="379880285" sldId="2147483716"/>
              <pc:sldLayoutMk cId="1947890716" sldId="2147483761"/>
              <ac:spMk id="5" creationId="{7D4523E7-FE69-9F19-1F5E-A3388E618C8D}"/>
            </ac:spMkLst>
          </pc:spChg>
          <pc:spChg chg="add del mod">
            <ac:chgData name="Nana Hemer" userId="8ad88aea-3351-4e5a-99dc-3e97e9f13c81" providerId="ADAL" clId="{1D2A0942-FA54-5FF4-8705-5724F06D25D2}" dt="2026-08-03T07:04:37.276" v="202" actId="478"/>
            <ac:spMkLst>
              <pc:docMk/>
              <pc:sldMasterMk cId="379880285" sldId="2147483716"/>
              <pc:sldLayoutMk cId="1947890716" sldId="2147483761"/>
              <ac:spMk id="6" creationId="{A40DA575-6A66-9888-266C-64F8AB925AF1}"/>
            </ac:spMkLst>
          </pc:spChg>
          <pc:spChg chg="add mod">
            <ac:chgData name="Nana Hemer" userId="8ad88aea-3351-4e5a-99dc-3e97e9f13c81" providerId="ADAL" clId="{1D2A0942-FA54-5FF4-8705-5724F06D25D2}" dt="2026-08-03T07:04:37.027" v="201"/>
            <ac:spMkLst>
              <pc:docMk/>
              <pc:sldMasterMk cId="379880285" sldId="2147483716"/>
              <pc:sldLayoutMk cId="1947890716" sldId="2147483761"/>
              <ac:spMk id="7" creationId="{F7F298A4-D860-0CE4-C9B6-142196D2443E}"/>
            </ac:spMkLst>
          </pc:spChg>
          <pc:spChg chg="add mod">
            <ac:chgData name="Nana Hemer" userId="8ad88aea-3351-4e5a-99dc-3e97e9f13c81" providerId="ADAL" clId="{1D2A0942-FA54-5FF4-8705-5724F06D25D2}" dt="2026-08-03T07:04:37.027" v="201"/>
            <ac:spMkLst>
              <pc:docMk/>
              <pc:sldMasterMk cId="379880285" sldId="2147483716"/>
              <pc:sldLayoutMk cId="1947890716" sldId="2147483761"/>
              <ac:spMk id="8" creationId="{A1C2D743-3904-77EB-A587-0541591BEA11}"/>
            </ac:spMkLst>
          </pc:spChg>
          <pc:spChg chg="add mod">
            <ac:chgData name="Nana Hemer" userId="8ad88aea-3351-4e5a-99dc-3e97e9f13c81" providerId="ADAL" clId="{1D2A0942-FA54-5FF4-8705-5724F06D25D2}" dt="2026-08-03T07:04:37.630" v="203"/>
            <ac:spMkLst>
              <pc:docMk/>
              <pc:sldMasterMk cId="379880285" sldId="2147483716"/>
              <pc:sldLayoutMk cId="1947890716" sldId="2147483761"/>
              <ac:spMk id="9" creationId="{CAA2EA24-605F-3204-D65A-45D6DF0B55A6}"/>
            </ac:spMkLst>
          </pc:spChg>
          <pc:spChg chg="add mod">
            <ac:chgData name="Nana Hemer" userId="8ad88aea-3351-4e5a-99dc-3e97e9f13c81" providerId="ADAL" clId="{1D2A0942-FA54-5FF4-8705-5724F06D25D2}" dt="2026-08-03T07:04:37.630" v="203"/>
            <ac:spMkLst>
              <pc:docMk/>
              <pc:sldMasterMk cId="379880285" sldId="2147483716"/>
              <pc:sldLayoutMk cId="1947890716" sldId="2147483761"/>
              <ac:spMk id="10" creationId="{984D1283-E13D-BB34-35FD-EB94DFB9B53C}"/>
            </ac:spMkLst>
          </pc:spChg>
          <pc:picChg chg="mod">
            <ac:chgData name="Nana Hemer" userId="8ad88aea-3351-4e5a-99dc-3e97e9f13c81" providerId="ADAL" clId="{1D2A0942-FA54-5FF4-8705-5724F06D25D2}" dt="2026-08-03T07:04:17.182" v="193" actId="1076"/>
            <ac:picMkLst>
              <pc:docMk/>
              <pc:sldMasterMk cId="379880285" sldId="2147483716"/>
              <pc:sldLayoutMk cId="1947890716" sldId="2147483761"/>
              <ac:picMk id="16" creationId="{3BBD17FA-993C-29AF-D00A-7C9CB84DF55C}"/>
            </ac:picMkLst>
          </pc:picChg>
        </pc:sldLayoutChg>
        <pc:sldLayoutChg chg="modSp mod ord setBg">
          <pc:chgData name="Nana Hemer" userId="8ad88aea-3351-4e5a-99dc-3e97e9f13c81" providerId="ADAL" clId="{1D2A0942-FA54-5FF4-8705-5724F06D25D2}" dt="2026-08-03T07:05:49.256" v="215" actId="207"/>
          <pc:sldLayoutMkLst>
            <pc:docMk/>
            <pc:sldMasterMk cId="379880285" sldId="2147483716"/>
            <pc:sldLayoutMk cId="834360649" sldId="2147483762"/>
          </pc:sldLayoutMkLst>
          <pc:spChg chg="mod">
            <ac:chgData name="Nana Hemer" userId="8ad88aea-3351-4e5a-99dc-3e97e9f13c81" providerId="ADAL" clId="{1D2A0942-FA54-5FF4-8705-5724F06D25D2}" dt="2026-08-03T07:05:24.116" v="210" actId="207"/>
            <ac:spMkLst>
              <pc:docMk/>
              <pc:sldMasterMk cId="379880285" sldId="2147483716"/>
              <pc:sldLayoutMk cId="834360649" sldId="2147483762"/>
              <ac:spMk id="7" creationId="{D547E839-A414-2BA2-8788-686DE5998CBC}"/>
            </ac:spMkLst>
          </pc:spChg>
          <pc:spChg chg="mod">
            <ac:chgData name="Nana Hemer" userId="8ad88aea-3351-4e5a-99dc-3e97e9f13c81" providerId="ADAL" clId="{1D2A0942-FA54-5FF4-8705-5724F06D25D2}" dt="2026-08-03T07:05:25.602" v="211" actId="207"/>
            <ac:spMkLst>
              <pc:docMk/>
              <pc:sldMasterMk cId="379880285" sldId="2147483716"/>
              <pc:sldLayoutMk cId="834360649" sldId="2147483762"/>
              <ac:spMk id="8" creationId="{A7D3F01D-89AA-11B4-A288-17DF34992488}"/>
            </ac:spMkLst>
          </pc:spChg>
          <pc:picChg chg="mod">
            <ac:chgData name="Nana Hemer" userId="8ad88aea-3351-4e5a-99dc-3e97e9f13c81" providerId="ADAL" clId="{1D2A0942-FA54-5FF4-8705-5724F06D25D2}" dt="2026-08-03T07:05:49.256" v="215" actId="207"/>
            <ac:picMkLst>
              <pc:docMk/>
              <pc:sldMasterMk cId="379880285" sldId="2147483716"/>
              <pc:sldLayoutMk cId="834360649" sldId="2147483762"/>
              <ac:picMk id="16" creationId="{3BBD17FA-993C-29AF-D00A-7C9CB84DF55C}"/>
            </ac:picMkLst>
          </pc:picChg>
          <pc:picChg chg="mod">
            <ac:chgData name="Nana Hemer" userId="8ad88aea-3351-4e5a-99dc-3e97e9f13c81" providerId="ADAL" clId="{1D2A0942-FA54-5FF4-8705-5724F06D25D2}" dt="2026-08-03T07:05:14.384" v="208" actId="207"/>
            <ac:picMkLst>
              <pc:docMk/>
              <pc:sldMasterMk cId="379880285" sldId="2147483716"/>
              <pc:sldLayoutMk cId="834360649" sldId="2147483762"/>
              <ac:picMk id="17" creationId="{3E584B48-58E5-47BC-88DE-28C658830795}"/>
            </ac:picMkLst>
          </pc:picChg>
        </pc:sldLayoutChg>
        <pc:sldLayoutChg chg="addSp delSp modSp mod ord setBg">
          <pc:chgData name="Nana Hemer" userId="8ad88aea-3351-4e5a-99dc-3e97e9f13c81" providerId="ADAL" clId="{1D2A0942-FA54-5FF4-8705-5724F06D25D2}" dt="2026-08-03T07:06:15.700" v="220" actId="207"/>
          <pc:sldLayoutMkLst>
            <pc:docMk/>
            <pc:sldMasterMk cId="379880285" sldId="2147483716"/>
            <pc:sldLayoutMk cId="3043796104" sldId="2147483763"/>
          </pc:sldLayoutMkLst>
          <pc:spChg chg="add mod">
            <ac:chgData name="Nana Hemer" userId="8ad88aea-3351-4e5a-99dc-3e97e9f13c81" providerId="ADAL" clId="{1D2A0942-FA54-5FF4-8705-5724F06D25D2}" dt="2026-08-03T07:06:15.700" v="220" actId="207"/>
            <ac:spMkLst>
              <pc:docMk/>
              <pc:sldMasterMk cId="379880285" sldId="2147483716"/>
              <pc:sldLayoutMk cId="3043796104" sldId="2147483763"/>
              <ac:spMk id="3" creationId="{B44C621D-57BE-5419-8EBE-CB937978F9B8}"/>
            </ac:spMkLst>
          </pc:spChg>
          <pc:spChg chg="add mod">
            <ac:chgData name="Nana Hemer" userId="8ad88aea-3351-4e5a-99dc-3e97e9f13c81" providerId="ADAL" clId="{1D2A0942-FA54-5FF4-8705-5724F06D25D2}" dt="2026-08-03T07:06:07.388" v="219"/>
            <ac:spMkLst>
              <pc:docMk/>
              <pc:sldMasterMk cId="379880285" sldId="2147483716"/>
              <pc:sldLayoutMk cId="3043796104" sldId="2147483763"/>
              <ac:spMk id="4" creationId="{6173FA7C-811B-67DF-9352-8156AE605732}"/>
            </ac:spMkLst>
          </pc:spChg>
          <pc:spChg chg="del">
            <ac:chgData name="Nana Hemer" userId="8ad88aea-3351-4e5a-99dc-3e97e9f13c81" providerId="ADAL" clId="{1D2A0942-FA54-5FF4-8705-5724F06D25D2}" dt="2026-08-03T07:06:07.075" v="218" actId="478"/>
            <ac:spMkLst>
              <pc:docMk/>
              <pc:sldMasterMk cId="379880285" sldId="2147483716"/>
              <pc:sldLayoutMk cId="3043796104" sldId="2147483763"/>
              <ac:spMk id="7" creationId="{D3A40C38-2762-2689-A7BE-13A467EC937B}"/>
            </ac:spMkLst>
          </pc:spChg>
          <pc:spChg chg="del">
            <ac:chgData name="Nana Hemer" userId="8ad88aea-3351-4e5a-99dc-3e97e9f13c81" providerId="ADAL" clId="{1D2A0942-FA54-5FF4-8705-5724F06D25D2}" dt="2026-08-03T07:06:07.075" v="218" actId="478"/>
            <ac:spMkLst>
              <pc:docMk/>
              <pc:sldMasterMk cId="379880285" sldId="2147483716"/>
              <pc:sldLayoutMk cId="3043796104" sldId="2147483763"/>
              <ac:spMk id="8" creationId="{4EE986E4-2D78-5F41-0960-E23CBFB0CA41}"/>
            </ac:spMkLst>
          </pc:spChg>
          <pc:picChg chg="del">
            <ac:chgData name="Nana Hemer" userId="8ad88aea-3351-4e5a-99dc-3e97e9f13c81" providerId="ADAL" clId="{1D2A0942-FA54-5FF4-8705-5724F06D25D2}" dt="2026-08-03T07:06:07.075" v="218" actId="478"/>
            <ac:picMkLst>
              <pc:docMk/>
              <pc:sldMasterMk cId="379880285" sldId="2147483716"/>
              <pc:sldLayoutMk cId="3043796104" sldId="2147483763"/>
              <ac:picMk id="2" creationId="{6776D85B-6EA4-C62C-0514-B5F4B72BB9DE}"/>
            </ac:picMkLst>
          </pc:picChg>
          <pc:picChg chg="add mod">
            <ac:chgData name="Nana Hemer" userId="8ad88aea-3351-4e5a-99dc-3e97e9f13c81" providerId="ADAL" clId="{1D2A0942-FA54-5FF4-8705-5724F06D25D2}" dt="2026-08-03T07:06:07.388" v="219"/>
            <ac:picMkLst>
              <pc:docMk/>
              <pc:sldMasterMk cId="379880285" sldId="2147483716"/>
              <pc:sldLayoutMk cId="3043796104" sldId="2147483763"/>
              <ac:picMk id="5" creationId="{0F94B48C-16CE-B27D-0028-29DAB796F932}"/>
            </ac:picMkLst>
          </pc:picChg>
          <pc:picChg chg="mod">
            <ac:chgData name="Nana Hemer" userId="8ad88aea-3351-4e5a-99dc-3e97e9f13c81" providerId="ADAL" clId="{1D2A0942-FA54-5FF4-8705-5724F06D25D2}" dt="2026-08-03T07:05:58.332" v="217" actId="207"/>
            <ac:picMkLst>
              <pc:docMk/>
              <pc:sldMasterMk cId="379880285" sldId="2147483716"/>
              <pc:sldLayoutMk cId="3043796104" sldId="2147483763"/>
              <ac:picMk id="16" creationId="{3BBD17FA-993C-29AF-D00A-7C9CB84DF55C}"/>
            </ac:picMkLst>
          </pc:picChg>
        </pc:sldLayoutChg>
        <pc:sldLayoutChg chg="addSp delSp modSp mod setBg">
          <pc:chgData name="Nana Hemer" userId="8ad88aea-3351-4e5a-99dc-3e97e9f13c81" providerId="ADAL" clId="{1D2A0942-FA54-5FF4-8705-5724F06D25D2}" dt="2026-08-03T07:06:36.881" v="226" actId="207"/>
          <pc:sldLayoutMkLst>
            <pc:docMk/>
            <pc:sldMasterMk cId="379880285" sldId="2147483716"/>
            <pc:sldLayoutMk cId="2625183084" sldId="2147483764"/>
          </pc:sldLayoutMkLst>
          <pc:spChg chg="add mod">
            <ac:chgData name="Nana Hemer" userId="8ad88aea-3351-4e5a-99dc-3e97e9f13c81" providerId="ADAL" clId="{1D2A0942-FA54-5FF4-8705-5724F06D25D2}" dt="2026-08-03T07:06:36.881" v="226" actId="207"/>
            <ac:spMkLst>
              <pc:docMk/>
              <pc:sldMasterMk cId="379880285" sldId="2147483716"/>
              <pc:sldLayoutMk cId="2625183084" sldId="2147483764"/>
              <ac:spMk id="3" creationId="{C247B5C7-0FCC-BF39-2B97-1C1045EF8263}"/>
            </ac:spMkLst>
          </pc:spChg>
          <pc:spChg chg="add mod">
            <ac:chgData name="Nana Hemer" userId="8ad88aea-3351-4e5a-99dc-3e97e9f13c81" providerId="ADAL" clId="{1D2A0942-FA54-5FF4-8705-5724F06D25D2}" dt="2026-08-03T07:06:30.248" v="225"/>
            <ac:spMkLst>
              <pc:docMk/>
              <pc:sldMasterMk cId="379880285" sldId="2147483716"/>
              <pc:sldLayoutMk cId="2625183084" sldId="2147483764"/>
              <ac:spMk id="4" creationId="{A771D640-33C7-4397-C649-34B0BAC4FC91}"/>
            </ac:spMkLst>
          </pc:spChg>
          <pc:spChg chg="del">
            <ac:chgData name="Nana Hemer" userId="8ad88aea-3351-4e5a-99dc-3e97e9f13c81" providerId="ADAL" clId="{1D2A0942-FA54-5FF4-8705-5724F06D25D2}" dt="2026-08-03T07:06:29.955" v="224" actId="478"/>
            <ac:spMkLst>
              <pc:docMk/>
              <pc:sldMasterMk cId="379880285" sldId="2147483716"/>
              <pc:sldLayoutMk cId="2625183084" sldId="2147483764"/>
              <ac:spMk id="9" creationId="{CAA2EA24-605F-3204-D65A-45D6DF0B55A6}"/>
            </ac:spMkLst>
          </pc:spChg>
          <pc:spChg chg="del">
            <ac:chgData name="Nana Hemer" userId="8ad88aea-3351-4e5a-99dc-3e97e9f13c81" providerId="ADAL" clId="{1D2A0942-FA54-5FF4-8705-5724F06D25D2}" dt="2026-08-03T07:06:29.955" v="224" actId="478"/>
            <ac:spMkLst>
              <pc:docMk/>
              <pc:sldMasterMk cId="379880285" sldId="2147483716"/>
              <pc:sldLayoutMk cId="2625183084" sldId="2147483764"/>
              <ac:spMk id="10" creationId="{984D1283-E13D-BB34-35FD-EB94DFB9B53C}"/>
            </ac:spMkLst>
          </pc:spChg>
          <pc:picChg chg="del">
            <ac:chgData name="Nana Hemer" userId="8ad88aea-3351-4e5a-99dc-3e97e9f13c81" providerId="ADAL" clId="{1D2A0942-FA54-5FF4-8705-5724F06D25D2}" dt="2026-08-03T07:06:29.955" v="224" actId="478"/>
            <ac:picMkLst>
              <pc:docMk/>
              <pc:sldMasterMk cId="379880285" sldId="2147483716"/>
              <pc:sldLayoutMk cId="2625183084" sldId="2147483764"/>
              <ac:picMk id="2" creationId="{5115020E-A0FF-A6DF-FF3C-D6BE3711D816}"/>
            </ac:picMkLst>
          </pc:picChg>
          <pc:picChg chg="add mod">
            <ac:chgData name="Nana Hemer" userId="8ad88aea-3351-4e5a-99dc-3e97e9f13c81" providerId="ADAL" clId="{1D2A0942-FA54-5FF4-8705-5724F06D25D2}" dt="2026-08-03T07:06:30.248" v="225"/>
            <ac:picMkLst>
              <pc:docMk/>
              <pc:sldMasterMk cId="379880285" sldId="2147483716"/>
              <pc:sldLayoutMk cId="2625183084" sldId="2147483764"/>
              <ac:picMk id="5" creationId="{7DF564D7-2388-16F2-E952-B8D058CD3449}"/>
            </ac:picMkLst>
          </pc:picChg>
          <pc:picChg chg="mod">
            <ac:chgData name="Nana Hemer" userId="8ad88aea-3351-4e5a-99dc-3e97e9f13c81" providerId="ADAL" clId="{1D2A0942-FA54-5FF4-8705-5724F06D25D2}" dt="2026-08-03T07:06:25.511" v="223" actId="207"/>
            <ac:picMkLst>
              <pc:docMk/>
              <pc:sldMasterMk cId="379880285" sldId="2147483716"/>
              <pc:sldLayoutMk cId="2625183084" sldId="2147483764"/>
              <ac:picMk id="16" creationId="{3BBD17FA-993C-29AF-D00A-7C9CB84DF55C}"/>
            </ac:picMkLst>
          </pc:picChg>
        </pc:sldLayoutChg>
        <pc:sldLayoutChg chg="modSp mod setBg">
          <pc:chgData name="Nana Hemer" userId="8ad88aea-3351-4e5a-99dc-3e97e9f13c81" providerId="ADAL" clId="{1D2A0942-FA54-5FF4-8705-5724F06D25D2}" dt="2026-08-03T08:51:24.438" v="561" actId="207"/>
          <pc:sldLayoutMkLst>
            <pc:docMk/>
            <pc:sldMasterMk cId="379880285" sldId="2147483716"/>
            <pc:sldLayoutMk cId="1634602721" sldId="2147483765"/>
          </pc:sldLayoutMkLst>
          <pc:spChg chg="mod">
            <ac:chgData name="Nana Hemer" userId="8ad88aea-3351-4e5a-99dc-3e97e9f13c81" providerId="ADAL" clId="{1D2A0942-FA54-5FF4-8705-5724F06D25D2}" dt="2026-08-03T08:51:20.061" v="560" actId="207"/>
            <ac:spMkLst>
              <pc:docMk/>
              <pc:sldMasterMk cId="379880285" sldId="2147483716"/>
              <pc:sldLayoutMk cId="1634602721" sldId="2147483765"/>
              <ac:spMk id="3" creationId="{6D728A7A-8752-B5B5-7067-C5E65C5C39E8}"/>
            </ac:spMkLst>
          </pc:spChg>
          <pc:spChg chg="mod">
            <ac:chgData name="Nana Hemer" userId="8ad88aea-3351-4e5a-99dc-3e97e9f13c81" providerId="ADAL" clId="{1D2A0942-FA54-5FF4-8705-5724F06D25D2}" dt="2026-08-03T08:51:17.492" v="559" actId="207"/>
            <ac:spMkLst>
              <pc:docMk/>
              <pc:sldMasterMk cId="379880285" sldId="2147483716"/>
              <pc:sldLayoutMk cId="1634602721" sldId="2147483765"/>
              <ac:spMk id="4" creationId="{1C5B2ACC-D5E1-B466-1B2F-CC26595B7104}"/>
            </ac:spMkLst>
          </pc:spChg>
          <pc:picChg chg="mod">
            <ac:chgData name="Nana Hemer" userId="8ad88aea-3351-4e5a-99dc-3e97e9f13c81" providerId="ADAL" clId="{1D2A0942-FA54-5FF4-8705-5724F06D25D2}" dt="2026-08-03T08:51:24.438" v="561" actId="207"/>
            <ac:picMkLst>
              <pc:docMk/>
              <pc:sldMasterMk cId="379880285" sldId="2147483716"/>
              <pc:sldLayoutMk cId="1634602721" sldId="2147483765"/>
              <ac:picMk id="9" creationId="{9420E8BE-AEAA-F34A-C4B9-433BA5268FEE}"/>
            </ac:picMkLst>
          </pc:picChg>
          <pc:picChg chg="mod">
            <ac:chgData name="Nana Hemer" userId="8ad88aea-3351-4e5a-99dc-3e97e9f13c81" providerId="ADAL" clId="{1D2A0942-FA54-5FF4-8705-5724F06D25D2}" dt="2026-08-03T08:51:10.297" v="556" actId="207"/>
            <ac:picMkLst>
              <pc:docMk/>
              <pc:sldMasterMk cId="379880285" sldId="2147483716"/>
              <pc:sldLayoutMk cId="1634602721" sldId="2147483765"/>
              <ac:picMk id="13" creationId="{4BD61218-BEB7-0488-1E1E-971C3589921A}"/>
            </ac:picMkLst>
          </pc:picChg>
          <pc:picChg chg="mod">
            <ac:chgData name="Nana Hemer" userId="8ad88aea-3351-4e5a-99dc-3e97e9f13c81" providerId="ADAL" clId="{1D2A0942-FA54-5FF4-8705-5724F06D25D2}" dt="2026-08-03T08:51:10.297" v="556" actId="207"/>
            <ac:picMkLst>
              <pc:docMk/>
              <pc:sldMasterMk cId="379880285" sldId="2147483716"/>
              <pc:sldLayoutMk cId="1634602721" sldId="2147483765"/>
              <ac:picMk id="14" creationId="{176D658C-E821-CB15-78BB-5951DAE3FEAF}"/>
            </ac:picMkLst>
          </pc:picChg>
        </pc:sldLayoutChg>
        <pc:sldLayoutChg chg="modSp mod setBg">
          <pc:chgData name="Nana Hemer" userId="8ad88aea-3351-4e5a-99dc-3e97e9f13c81" providerId="ADAL" clId="{1D2A0942-FA54-5FF4-8705-5724F06D25D2}" dt="2026-08-03T11:28:27.553" v="1346" actId="207"/>
          <pc:sldLayoutMkLst>
            <pc:docMk/>
            <pc:sldMasterMk cId="379880285" sldId="2147483716"/>
            <pc:sldLayoutMk cId="3706500638" sldId="2147483766"/>
          </pc:sldLayoutMkLst>
          <pc:spChg chg="mod">
            <ac:chgData name="Nana Hemer" userId="8ad88aea-3351-4e5a-99dc-3e97e9f13c81" providerId="ADAL" clId="{1D2A0942-FA54-5FF4-8705-5724F06D25D2}" dt="2026-08-03T11:28:27.553" v="1346" actId="207"/>
            <ac:spMkLst>
              <pc:docMk/>
              <pc:sldMasterMk cId="379880285" sldId="2147483716"/>
              <pc:sldLayoutMk cId="3706500638" sldId="2147483766"/>
              <ac:spMk id="12" creationId="{973D1E55-D6A0-2ED2-0E75-D25603D75743}"/>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7F9A2629-91C7-42CF-8026-705E266363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dsholder til dato 2">
            <a:extLst>
              <a:ext uri="{FF2B5EF4-FFF2-40B4-BE49-F238E27FC236}">
                <a16:creationId xmlns:a16="http://schemas.microsoft.com/office/drawing/2014/main" id="{EFF62DA0-994C-4C57-80C1-4F24F1392F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0CDA69-F4E1-452B-AF73-18D7C72BA030}" type="datetimeFigureOut">
              <a:rPr lang="en-US" smtClean="0"/>
              <a:t>8/3/26</a:t>
            </a:fld>
            <a:endParaRPr lang="en-US"/>
          </a:p>
        </p:txBody>
      </p:sp>
      <p:sp>
        <p:nvSpPr>
          <p:cNvPr id="4" name="Pladsholder til sidefod 3">
            <a:extLst>
              <a:ext uri="{FF2B5EF4-FFF2-40B4-BE49-F238E27FC236}">
                <a16:creationId xmlns:a16="http://schemas.microsoft.com/office/drawing/2014/main" id="{BF253876-FE91-4DC2-9DF6-1C288FF902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Pladsholder til slidenummer 4">
            <a:extLst>
              <a:ext uri="{FF2B5EF4-FFF2-40B4-BE49-F238E27FC236}">
                <a16:creationId xmlns:a16="http://schemas.microsoft.com/office/drawing/2014/main" id="{3DD48C5A-1CC4-4951-9704-61ACBAA3BD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CE23D5-5C0F-487E-B7E5-7F6F2BD2E3FD}" type="slidenum">
              <a:rPr lang="en-US" smtClean="0"/>
              <a:t>‹nr.›</a:t>
            </a:fld>
            <a:endParaRPr lang="en-US"/>
          </a:p>
        </p:txBody>
      </p:sp>
    </p:spTree>
    <p:extLst>
      <p:ext uri="{BB962C8B-B14F-4D97-AF65-F5344CB8AC3E}">
        <p14:creationId xmlns:p14="http://schemas.microsoft.com/office/powerpoint/2010/main" val="1332095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760479-481A-46D4-8869-2ED47E216428}" type="datetimeFigureOut">
              <a:rPr lang="da-DK" smtClean="0"/>
              <a:t>03.08.2026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F2013B-E015-4CBD-944B-7D9E932FBE08}" type="slidenum">
              <a:rPr lang="da-DK" smtClean="0"/>
              <a:t>‹nr.›</a:t>
            </a:fld>
            <a:endParaRPr lang="da-DK"/>
          </a:p>
        </p:txBody>
      </p:sp>
    </p:spTree>
    <p:extLst>
      <p:ext uri="{BB962C8B-B14F-4D97-AF65-F5344CB8AC3E}">
        <p14:creationId xmlns:p14="http://schemas.microsoft.com/office/powerpoint/2010/main" val="61236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Intro til underviseren: I dag skal vi sætte fokus på, hvordan vi går og har det. Først fortæller jeg lidt, og derefter ser vi en film og laver nogle øvelser.</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a:t>
            </a:fld>
            <a:endParaRPr lang="da-DK"/>
          </a:p>
        </p:txBody>
      </p:sp>
    </p:spTree>
    <p:extLst>
      <p:ext uri="{BB962C8B-B14F-4D97-AF65-F5344CB8AC3E}">
        <p14:creationId xmlns:p14="http://schemas.microsoft.com/office/powerpoint/2010/main" val="236442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Lille åben snak i plenum, hvor eleverne kan komme med umiddelbare input til, hvad der styrker deres mentale sundhed.</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2</a:t>
            </a:fld>
            <a:endParaRPr lang="da-DK"/>
          </a:p>
        </p:txBody>
      </p:sp>
    </p:spTree>
    <p:extLst>
      <p:ext uri="{BB962C8B-B14F-4D97-AF65-F5344CB8AC3E}">
        <p14:creationId xmlns:p14="http://schemas.microsoft.com/office/powerpoint/2010/main" val="219523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dirty="0">
                <a:solidFill>
                  <a:srgbClr val="252525"/>
                </a:solidFill>
                <a:effectLst/>
                <a:latin typeface="+mn-lt"/>
              </a:rPr>
              <a:t>Det er vigtigt, at vores krop fungerer, men det er mindst lige så vigtigt, at vi trives og har det godt.</a:t>
            </a:r>
            <a:br>
              <a:rPr lang="da-DK" sz="1200" b="0" i="0" dirty="0">
                <a:solidFill>
                  <a:srgbClr val="252525"/>
                </a:solidFill>
                <a:effectLst/>
                <a:latin typeface="+mn-lt"/>
              </a:rPr>
            </a:br>
            <a:br>
              <a:rPr lang="da-DK" sz="1200" b="0" i="0" dirty="0">
                <a:solidFill>
                  <a:srgbClr val="252525"/>
                </a:solidFill>
                <a:effectLst/>
                <a:latin typeface="+mn-lt"/>
              </a:rPr>
            </a:br>
            <a:r>
              <a:rPr lang="da-DK" sz="1200" dirty="0">
                <a:effectLst/>
                <a:latin typeface="+mn-lt"/>
                <a:ea typeface="Calibri" panose="020F0502020204030204" pitchFamily="34" charset="0"/>
                <a:cs typeface="Calibri" panose="020F0502020204030204" pitchFamily="34" charset="0"/>
              </a:rPr>
              <a:t>Mental sundhed og trivsel kan for mange være svært at forstå, og derfor har indsatsen ABC for mental sundhed kogt forskningen om, hvad der styrker mental sundhed ned til tre enkle huskeregler: </a:t>
            </a:r>
            <a:br>
              <a:rPr lang="da-DK" sz="1200" dirty="0">
                <a:effectLst/>
                <a:latin typeface="+mn-lt"/>
                <a:ea typeface="Calibri" panose="020F0502020204030204" pitchFamily="34" charset="0"/>
                <a:cs typeface="Calibri" panose="020F0502020204030204" pitchFamily="34" charset="0"/>
              </a:rPr>
            </a:br>
            <a:br>
              <a:rPr lang="da-DK" sz="1200" dirty="0">
                <a:solidFill>
                  <a:srgbClr val="84009D"/>
                </a:solidFill>
                <a:effectLst/>
                <a:latin typeface="+mn-lt"/>
                <a:ea typeface="Calibri" panose="020F0502020204030204" pitchFamily="34" charset="0"/>
                <a:cs typeface="Calibri" panose="020F0502020204030204" pitchFamily="34" charset="0"/>
              </a:rPr>
            </a:br>
            <a:r>
              <a:rPr lang="da-DK" sz="1200" b="1" dirty="0">
                <a:solidFill>
                  <a:srgbClr val="84009D"/>
                </a:solidFill>
                <a:effectLst/>
                <a:latin typeface="+mn-lt"/>
                <a:ea typeface="Calibri" panose="020F0502020204030204" pitchFamily="34" charset="0"/>
                <a:cs typeface="Calibri" panose="020F0502020204030204" pitchFamily="34" charset="0"/>
              </a:rPr>
              <a:t>A) Gør noget aktivt</a:t>
            </a:r>
            <a:br>
              <a:rPr lang="da-DK" sz="1200" b="1" dirty="0">
                <a:effectLst/>
                <a:latin typeface="+mn-lt"/>
                <a:ea typeface="Calibri" panose="020F0502020204030204" pitchFamily="34" charset="0"/>
                <a:cs typeface="Calibri" panose="020F0502020204030204" pitchFamily="34" charset="0"/>
              </a:rPr>
            </a:br>
            <a:r>
              <a:rPr lang="da-DK" sz="1200" b="1" dirty="0">
                <a:solidFill>
                  <a:srgbClr val="00BA00"/>
                </a:solidFill>
                <a:effectLst/>
                <a:latin typeface="+mn-lt"/>
                <a:ea typeface="Calibri" panose="020F0502020204030204" pitchFamily="34" charset="0"/>
                <a:cs typeface="Calibri" panose="020F0502020204030204" pitchFamily="34" charset="0"/>
              </a:rPr>
              <a:t>B) gør noget sammen</a:t>
            </a:r>
            <a:br>
              <a:rPr lang="da-DK" sz="1200" b="1" dirty="0">
                <a:effectLst/>
                <a:latin typeface="+mn-lt"/>
                <a:ea typeface="Calibri" panose="020F0502020204030204" pitchFamily="34" charset="0"/>
                <a:cs typeface="Calibri" panose="020F0502020204030204" pitchFamily="34" charset="0"/>
              </a:rPr>
            </a:br>
            <a:r>
              <a:rPr lang="da-DK" sz="1200" b="1" dirty="0">
                <a:solidFill>
                  <a:srgbClr val="009BA5"/>
                </a:solidFill>
                <a:effectLst/>
                <a:latin typeface="+mn-lt"/>
                <a:ea typeface="Calibri" panose="020F0502020204030204" pitchFamily="34" charset="0"/>
                <a:cs typeface="Calibri" panose="020F0502020204030204" pitchFamily="34" charset="0"/>
              </a:rPr>
              <a:t>C) gør noget meningsfuldt</a:t>
            </a:r>
            <a:br>
              <a:rPr lang="da-DK" sz="1200" i="1" dirty="0">
                <a:effectLst/>
                <a:latin typeface="+mn-lt"/>
                <a:ea typeface="Calibri" panose="020F0502020204030204" pitchFamily="34" charset="0"/>
                <a:cs typeface="Times New Roman" panose="02020603050405020304" pitchFamily="18" charset="0"/>
              </a:rPr>
            </a:br>
            <a:endParaRPr lang="da-DK" i="1" dirty="0"/>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3</a:t>
            </a:fld>
            <a:endParaRPr lang="da-DK"/>
          </a:p>
        </p:txBody>
      </p:sp>
    </p:spTree>
    <p:extLst>
      <p:ext uri="{BB962C8B-B14F-4D97-AF65-F5344CB8AC3E}">
        <p14:creationId xmlns:p14="http://schemas.microsoft.com/office/powerpoint/2010/main" val="1866182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u="none" strike="noStrike" dirty="0">
                <a:solidFill>
                  <a:srgbClr val="0D0D0D"/>
                </a:solidFill>
                <a:effectLst/>
                <a:latin typeface="Söhne"/>
              </a:rPr>
              <a:t>Her kan I se eksempler på, hvordan børnene i jeres klasse kan være aktive, gøre noget sammen og deltage i meningsfulde aktiviteter.</a:t>
            </a:r>
          </a:p>
          <a:p>
            <a:pPr algn="l"/>
            <a:endParaRPr lang="da-DK" b="0" i="0" u="none" strike="noStrike" dirty="0">
              <a:solidFill>
                <a:srgbClr val="0D0D0D"/>
              </a:solidFill>
              <a:effectLst/>
              <a:latin typeface="Söhne"/>
            </a:endParaRPr>
          </a:p>
          <a:p>
            <a:pPr algn="l"/>
            <a:r>
              <a:rPr lang="da-DK" b="0" i="0" u="none" strike="noStrike" dirty="0">
                <a:solidFill>
                  <a:srgbClr val="0D0D0D"/>
                </a:solidFill>
                <a:effectLst/>
                <a:latin typeface="Söhne"/>
              </a:rPr>
              <a:t>Hvis I har lyst, kan I i klassen diskutere andre eksempler fra børnenes liv.</a:t>
            </a:r>
          </a:p>
          <a:p>
            <a:pPr algn="l"/>
            <a:endParaRPr lang="da-DK" b="0" i="0" u="none" strike="noStrike" dirty="0">
              <a:solidFill>
                <a:srgbClr val="0D0D0D"/>
              </a:solidFill>
              <a:effectLst/>
              <a:latin typeface="Söhne"/>
            </a:endParaRPr>
          </a:p>
          <a:p>
            <a:pPr algn="l"/>
            <a:r>
              <a:rPr lang="da-DK" b="0" i="0" u="none" strike="noStrike" dirty="0">
                <a:solidFill>
                  <a:srgbClr val="0D0D0D"/>
                </a:solidFill>
                <a:effectLst/>
                <a:latin typeface="Söhne"/>
              </a:rPr>
              <a:t>EKSEMPLER PÅ NOGET I ALLE KATEGORIER.- BETYDER NOGET</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4</a:t>
            </a:fld>
            <a:endParaRPr lang="da-DK"/>
          </a:p>
        </p:txBody>
      </p:sp>
    </p:spTree>
    <p:extLst>
      <p:ext uri="{BB962C8B-B14F-4D97-AF65-F5344CB8AC3E}">
        <p14:creationId xmlns:p14="http://schemas.microsoft.com/office/powerpoint/2010/main" val="3910736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1DFCB-F971-635C-56B9-2E945D415D7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8E0DD00-00C0-CC92-F3CA-A19DF4059C1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25B3CC5-5469-4BFA-CDE0-59D5E94C101D}"/>
              </a:ext>
            </a:extLst>
          </p:cNvPr>
          <p:cNvSpPr>
            <a:spLocks noGrp="1"/>
          </p:cNvSpPr>
          <p:nvPr>
            <p:ph type="body" idx="1"/>
          </p:nvPr>
        </p:nvSpPr>
        <p:spPr/>
        <p:txBody>
          <a:bodyPr/>
          <a:lstStyle/>
          <a:p>
            <a:r>
              <a:rPr lang="da-DK" dirty="0"/>
              <a:t>Til underviseren: Få klassen/gruppen til i plenum at komme med eksempler på små positive ting de har gjort (vi kalder den mikrohandlinger).</a:t>
            </a:r>
          </a:p>
          <a:p>
            <a:endParaRPr lang="da-DK" dirty="0"/>
          </a:p>
          <a:p>
            <a:r>
              <a:rPr lang="da-DK" dirty="0"/>
              <a:t>Mere baggrundsinfo: </a:t>
            </a:r>
            <a:r>
              <a:rPr lang="da-DK" dirty="0" err="1"/>
              <a:t>https</a:t>
            </a:r>
            <a:r>
              <a:rPr lang="da-DK" dirty="0"/>
              <a:t>://</a:t>
            </a:r>
            <a:r>
              <a:rPr lang="da-DK" dirty="0" err="1"/>
              <a:t>www.dr.dk</a:t>
            </a:r>
            <a:r>
              <a:rPr lang="da-DK" dirty="0"/>
              <a:t>/p3/p3-missionen/p3-missionen-har-fokus-paa-mikrohandlinger-de-har-en-ekstrem-stor-effekt</a:t>
            </a:r>
          </a:p>
          <a:p>
            <a:endParaRPr lang="da-DK" dirty="0"/>
          </a:p>
          <a:p>
            <a:pPr algn="l"/>
            <a:r>
              <a:rPr lang="da-DK" sz="1200" dirty="0">
                <a:solidFill>
                  <a:srgbClr val="252525"/>
                </a:solidFill>
                <a:latin typeface="+mn-lt"/>
              </a:rPr>
              <a:t>Vi bliver påvirket af vores omgivelser, ligesom vi påvirker hinanden. Der er mange ting, vi selv kan gøre – både for vores egen og andres trivsel. Ofte er det </a:t>
            </a:r>
            <a:r>
              <a:rPr lang="da-DK" sz="1200" b="1" dirty="0">
                <a:solidFill>
                  <a:srgbClr val="252525"/>
                </a:solidFill>
                <a:latin typeface="+mn-lt"/>
              </a:rPr>
              <a:t>de små handlinger i det daglige</a:t>
            </a:r>
            <a:r>
              <a:rPr lang="da-DK" sz="1200" dirty="0">
                <a:solidFill>
                  <a:srgbClr val="252525"/>
                </a:solidFill>
                <a:latin typeface="+mn-lt"/>
              </a:rPr>
              <a:t>, der tilsammen kan gøre </a:t>
            </a:r>
            <a:r>
              <a:rPr lang="da-DK" sz="1200" b="1" dirty="0">
                <a:solidFill>
                  <a:srgbClr val="252525"/>
                </a:solidFill>
                <a:latin typeface="+mn-lt"/>
              </a:rPr>
              <a:t>en stor forskel</a:t>
            </a:r>
            <a:r>
              <a:rPr lang="da-DK" sz="1200" dirty="0">
                <a:solidFill>
                  <a:srgbClr val="252525"/>
                </a:solidFill>
                <a:latin typeface="+mn-lt"/>
              </a:rPr>
              <a:t>. </a:t>
            </a:r>
            <a:r>
              <a:rPr lang="da-DK" sz="1200" dirty="0">
                <a:latin typeface="+mn-lt"/>
                <a:ea typeface="Calibri" panose="020F0502020204030204" pitchFamily="34" charset="0"/>
                <a:cs typeface="Times New Roman" panose="02020603050405020304" pitchFamily="18" charset="0"/>
              </a:rPr>
              <a:t>De små ting, vi siger til hinanden eller gør, kan faktisk betyde rigtig meget for, hvordan vi har det, og hvordan andre har det.</a:t>
            </a:r>
          </a:p>
          <a:p>
            <a:pPr algn="l"/>
            <a:endParaRPr lang="da-DK" sz="1200" dirty="0">
              <a:latin typeface="+mn-lt"/>
              <a:ea typeface="Calibri" panose="020F0502020204030204" pitchFamily="34" charset="0"/>
              <a:cs typeface="Times New Roman" panose="02020603050405020304" pitchFamily="18" charset="0"/>
            </a:endParaRPr>
          </a:p>
          <a:p>
            <a:pPr algn="l"/>
            <a:r>
              <a:rPr lang="da-DK" sz="1200" dirty="0">
                <a:latin typeface="+mn-lt"/>
                <a:ea typeface="Calibri" panose="020F0502020204030204" pitchFamily="34" charset="0"/>
                <a:cs typeface="Times New Roman" panose="02020603050405020304" pitchFamily="18" charset="0"/>
              </a:rPr>
              <a:t>Fx giv en forlomme, et smil på gangen eller sig godmorgen.</a:t>
            </a:r>
          </a:p>
          <a:p>
            <a:pPr algn="l"/>
            <a:r>
              <a:rPr lang="da-DK" sz="1200" dirty="0">
                <a:latin typeface="+mn-lt"/>
                <a:ea typeface="Calibri" panose="020F0502020204030204" pitchFamily="34" charset="0"/>
                <a:cs typeface="Times New Roman" panose="02020603050405020304" pitchFamily="18" charset="0"/>
              </a:rPr>
              <a:t>Hvad kan I komme med af eksempler på små positive handlinger? </a:t>
            </a:r>
            <a:r>
              <a:rPr lang="da-DK" sz="1200" i="0" dirty="0">
                <a:latin typeface="+mn-lt"/>
                <a:cs typeface="Times New Roman" panose="02020603050405020304" pitchFamily="18" charset="0"/>
              </a:rPr>
              <a:t>De små handlinger kan være så små, at vi kalder dem mikrohandlinger!</a:t>
            </a:r>
            <a:endParaRPr lang="da-DK" i="0" dirty="0"/>
          </a:p>
          <a:p>
            <a:endParaRPr lang="da-DK" dirty="0"/>
          </a:p>
        </p:txBody>
      </p:sp>
      <p:sp>
        <p:nvSpPr>
          <p:cNvPr id="4" name="Pladsholder til slidenummer 3">
            <a:extLst>
              <a:ext uri="{FF2B5EF4-FFF2-40B4-BE49-F238E27FC236}">
                <a16:creationId xmlns:a16="http://schemas.microsoft.com/office/drawing/2014/main" id="{D4B2DEF7-A8CD-9738-A379-E0C153428687}"/>
              </a:ext>
            </a:extLst>
          </p:cNvPr>
          <p:cNvSpPr>
            <a:spLocks noGrp="1"/>
          </p:cNvSpPr>
          <p:nvPr>
            <p:ph type="sldNum" sz="quarter" idx="5"/>
          </p:nvPr>
        </p:nvSpPr>
        <p:spPr/>
        <p:txBody>
          <a:bodyPr/>
          <a:lstStyle/>
          <a:p>
            <a:fld id="{0BF2013B-E015-4CBD-944B-7D9E932FBE08}" type="slidenum">
              <a:rPr lang="da-DK" smtClean="0"/>
              <a:t>5</a:t>
            </a:fld>
            <a:endParaRPr lang="da-DK"/>
          </a:p>
        </p:txBody>
      </p:sp>
    </p:spTree>
    <p:extLst>
      <p:ext uri="{BB962C8B-B14F-4D97-AF65-F5344CB8AC3E}">
        <p14:creationId xmlns:p14="http://schemas.microsoft.com/office/powerpoint/2010/main" val="3792964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Afspil filmen for klassen eller gruppen. </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Hvis videoen ikke virker, kan du følge dette link: </a:t>
            </a:r>
            <a:r>
              <a:rPr lang="da-DK" u="none" dirty="0" err="1">
                <a:solidFill>
                  <a:srgbClr val="265A9B"/>
                </a:solidFill>
                <a:effectLst/>
                <a:latin typeface="Archivo" pitchFamily="2" charset="77"/>
              </a:rPr>
              <a:t>https</a:t>
            </a:r>
            <a:r>
              <a:rPr lang="da-DK" u="none" dirty="0">
                <a:solidFill>
                  <a:srgbClr val="265A9B"/>
                </a:solidFill>
                <a:effectLst/>
                <a:latin typeface="Archivo" pitchFamily="2" charset="77"/>
              </a:rPr>
              <a:t>://</a:t>
            </a:r>
            <a:r>
              <a:rPr lang="da-DK" u="none" dirty="0" err="1">
                <a:solidFill>
                  <a:srgbClr val="265A9B"/>
                </a:solidFill>
                <a:effectLst/>
                <a:latin typeface="Archivo" pitchFamily="2" charset="77"/>
              </a:rPr>
              <a:t>vimeo.com</a:t>
            </a:r>
            <a:r>
              <a:rPr lang="da-DK" u="none" dirty="0">
                <a:solidFill>
                  <a:srgbClr val="265A9B"/>
                </a:solidFill>
                <a:effectLst/>
                <a:latin typeface="Archivo" pitchFamily="2" charset="77"/>
              </a:rPr>
              <a:t>/896219342</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6</a:t>
            </a:fld>
            <a:endParaRPr lang="da-DK"/>
          </a:p>
        </p:txBody>
      </p:sp>
    </p:spTree>
    <p:extLst>
      <p:ext uri="{BB962C8B-B14F-4D97-AF65-F5344CB8AC3E}">
        <p14:creationId xmlns:p14="http://schemas.microsoft.com/office/powerpoint/2010/main" val="4425284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sli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29613736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sli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pic>
        <p:nvPicPr>
          <p:cNvPr id="2" name="Grafik 1">
            <a:extLst>
              <a:ext uri="{FF2B5EF4-FFF2-40B4-BE49-F238E27FC236}">
                <a16:creationId xmlns:a16="http://schemas.microsoft.com/office/drawing/2014/main" id="{6776D85B-6EA4-C62C-0514-B5F4B72BB9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Subtitle 2">
            <a:extLst>
              <a:ext uri="{FF2B5EF4-FFF2-40B4-BE49-F238E27FC236}">
                <a16:creationId xmlns:a16="http://schemas.microsoft.com/office/drawing/2014/main" id="{17C41B6D-D6D3-A093-82FF-60DE6D7860DB}"/>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4CBB829C-0DD7-AE75-4778-17031D5E40B1}"/>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spTree>
    <p:extLst>
      <p:ext uri="{BB962C8B-B14F-4D97-AF65-F5344CB8AC3E}">
        <p14:creationId xmlns:p14="http://schemas.microsoft.com/office/powerpoint/2010/main" val="190958599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slide">
    <p:bg>
      <p:bgPr>
        <a:solidFill>
          <a:srgbClr val="DDEDD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pic>
        <p:nvPicPr>
          <p:cNvPr id="2" name="Grafik 1">
            <a:extLst>
              <a:ext uri="{FF2B5EF4-FFF2-40B4-BE49-F238E27FC236}">
                <a16:creationId xmlns:a16="http://schemas.microsoft.com/office/drawing/2014/main" id="{5115020E-A0FF-A6DF-FF3C-D6BE3711D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Subtitle 2">
            <a:extLst>
              <a:ext uri="{FF2B5EF4-FFF2-40B4-BE49-F238E27FC236}">
                <a16:creationId xmlns:a16="http://schemas.microsoft.com/office/drawing/2014/main" id="{14AFE582-0825-0820-34C3-72881D736AFB}"/>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F8882AB2-814A-FDA7-1D53-A3011D126B86}"/>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spTree>
    <p:extLst>
      <p:ext uri="{BB962C8B-B14F-4D97-AF65-F5344CB8AC3E}">
        <p14:creationId xmlns:p14="http://schemas.microsoft.com/office/powerpoint/2010/main" val="416112532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Punktopstilling billede">
    <p:bg>
      <p:bgPr>
        <a:solidFill>
          <a:schemeClr val="accent1"/>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716CB60-0E2E-15FA-93C0-7BCEDC2988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B799E395-73C8-90A8-568D-03A7A35806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dirty="0"/>
              <a:t>Klik for at redigere teksttypografierne i masteren</a:t>
            </a:r>
          </a:p>
          <a:p>
            <a:pPr lvl="1"/>
            <a:r>
              <a:rPr lang="da-DK" dirty="0"/>
              <a:t>Andet niveau</a:t>
            </a:r>
          </a:p>
          <a:p>
            <a:pPr lvl="2"/>
            <a:r>
              <a:rPr lang="da-DK" dirty="0"/>
              <a:t>Tredje niveau</a:t>
            </a:r>
          </a:p>
        </p:txBody>
      </p:sp>
      <p:sp>
        <p:nvSpPr>
          <p:cNvPr id="12" name="Text Placeholder 2">
            <a:extLst>
              <a:ext uri="{FF2B5EF4-FFF2-40B4-BE49-F238E27FC236}">
                <a16:creationId xmlns:a16="http://schemas.microsoft.com/office/drawing/2014/main" id="{27C20EB3-7090-BE5F-0DCA-4C2170673127}"/>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2BDF0B70-EC80-DA0E-70C9-760461737F84}"/>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EF07F013-670F-27F5-C998-A9CF2724FB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996415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Punktopstilling billede">
    <p:bg>
      <p:bgPr>
        <a:solidFill>
          <a:schemeClr val="accent3"/>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8595C3BF-EED0-11F4-B81E-9F84CD9896A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B799E395-73C8-90A8-568D-03A7A35806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ext Placeholder 2">
            <a:extLst>
              <a:ext uri="{FF2B5EF4-FFF2-40B4-BE49-F238E27FC236}">
                <a16:creationId xmlns:a16="http://schemas.microsoft.com/office/drawing/2014/main" id="{27C20EB3-7090-BE5F-0DCA-4C2170673127}"/>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2BDF0B70-EC80-DA0E-70C9-760461737F84}"/>
              </a:ext>
            </a:extLst>
          </p:cNvPr>
          <p:cNvSpPr>
            <a:spLocks noGrp="1"/>
          </p:cNvSpPr>
          <p:nvPr>
            <p:ph type="title" hasCustomPrompt="1"/>
          </p:nvPr>
        </p:nvSpPr>
        <p:spPr>
          <a:xfrm>
            <a:off x="928077" y="789391"/>
            <a:ext cx="10368000" cy="732937"/>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EF07F013-670F-27F5-C998-A9CF2724FB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261447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unktopstilling billede">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96EAE651-A52C-DF8A-BFDC-D1DBC28723D7}"/>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1"/>
                </a:solidFill>
                <a:latin typeface="Aptos ExtraBold" panose="020B0004020202020204" pitchFamily="34" charset="0"/>
              </a:defRPr>
            </a:lvl1pPr>
          </a:lstStyle>
          <a:p>
            <a:r>
              <a:rPr lang="da-DK" dirty="0"/>
              <a:t>Overskrift</a:t>
            </a:r>
          </a:p>
        </p:txBody>
      </p:sp>
      <p:pic>
        <p:nvPicPr>
          <p:cNvPr id="9" name="Grafik 8">
            <a:extLst>
              <a:ext uri="{FF2B5EF4-FFF2-40B4-BE49-F238E27FC236}">
                <a16:creationId xmlns:a16="http://schemas.microsoft.com/office/drawing/2014/main" id="{14BADBB7-9DC8-D49E-2FDB-6027FFF8E5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08302" y="6054903"/>
            <a:ext cx="1550230" cy="391472"/>
          </a:xfrm>
          <a:prstGeom prst="rect">
            <a:avLst/>
          </a:prstGeom>
        </p:spPr>
      </p:pic>
      <p:sp>
        <p:nvSpPr>
          <p:cNvPr id="2" name="Text Placeholder 2">
            <a:extLst>
              <a:ext uri="{FF2B5EF4-FFF2-40B4-BE49-F238E27FC236}">
                <a16:creationId xmlns:a16="http://schemas.microsoft.com/office/drawing/2014/main" id="{287E8F57-2DC7-6207-7872-DD0595819499}"/>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3" name="Text Placeholder 2">
            <a:extLst>
              <a:ext uri="{FF2B5EF4-FFF2-40B4-BE49-F238E27FC236}">
                <a16:creationId xmlns:a16="http://schemas.microsoft.com/office/drawing/2014/main" id="{62A65FD0-9B3A-3DEA-DD8B-CFB8D067DABA}"/>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485023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3AE2192-D540-0748-6D22-3D24B7C19D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829D75BC-7359-0885-B87C-17D70FE400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ext Placeholder 2">
            <a:extLst>
              <a:ext uri="{FF2B5EF4-FFF2-40B4-BE49-F238E27FC236}">
                <a16:creationId xmlns:a16="http://schemas.microsoft.com/office/drawing/2014/main" id="{EF8F5738-AF65-9A5A-460F-9F880A3FA7E1}"/>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1"/>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09118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61087BF9-B0F0-5999-F8DB-A303DB27C0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2" name="Text Placeholder 2">
            <a:extLst>
              <a:ext uri="{FF2B5EF4-FFF2-40B4-BE49-F238E27FC236}">
                <a16:creationId xmlns:a16="http://schemas.microsoft.com/office/drawing/2014/main" id="{F70E5BD5-CD22-28BF-4D1A-A718790CB370}"/>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3" name="Text Placeholder 2">
            <a:extLst>
              <a:ext uri="{FF2B5EF4-FFF2-40B4-BE49-F238E27FC236}">
                <a16:creationId xmlns:a16="http://schemas.microsoft.com/office/drawing/2014/main" id="{E0CE564A-4CC8-9FB1-9B5C-143CC8CA5A6A}"/>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91231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Punktopstilling billede">
    <p:bg>
      <p:bgPr>
        <a:solidFill>
          <a:srgbClr val="DDEDD3"/>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A75B4DA-7F40-8F3D-BA1E-BAA9E4C778E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Text Placeholder 2">
            <a:extLst>
              <a:ext uri="{FF2B5EF4-FFF2-40B4-BE49-F238E27FC236}">
                <a16:creationId xmlns:a16="http://schemas.microsoft.com/office/drawing/2014/main" id="{204ACDDF-464F-BE48-3074-0D16E728B434}"/>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4" name="Text Placeholder 2">
            <a:extLst>
              <a:ext uri="{FF2B5EF4-FFF2-40B4-BE49-F238E27FC236}">
                <a16:creationId xmlns:a16="http://schemas.microsoft.com/office/drawing/2014/main" id="{08A12161-911C-679E-26DC-0113596B2861}"/>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1835575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1"/>
                </a:solidFill>
                <a:latin typeface="Aptos" panose="020B0004020202020204" pitchFamily="34" charset="0"/>
              </a:defRPr>
            </a:lvl1pPr>
          </a:lstStyle>
          <a:p>
            <a:r>
              <a:rPr lang="da-DK" dirty="0"/>
              <a:t>Overskrift</a:t>
            </a:r>
          </a:p>
        </p:txBody>
      </p:sp>
      <p:pic>
        <p:nvPicPr>
          <p:cNvPr id="3" name="Grafik 2">
            <a:extLst>
              <a:ext uri="{FF2B5EF4-FFF2-40B4-BE49-F238E27FC236}">
                <a16:creationId xmlns:a16="http://schemas.microsoft.com/office/drawing/2014/main" id="{791BFA50-90FF-282D-1E60-81983CAF9F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364873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sp>
        <p:nvSpPr>
          <p:cNvPr id="2" name="Text Placeholder 2">
            <a:extLst>
              <a:ext uri="{FF2B5EF4-FFF2-40B4-BE49-F238E27FC236}">
                <a16:creationId xmlns:a16="http://schemas.microsoft.com/office/drawing/2014/main" id="{6FFAB5F7-4137-5EE3-18FF-22DC5B1344AA}"/>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pic>
        <p:nvPicPr>
          <p:cNvPr id="3" name="Grafik 2">
            <a:extLst>
              <a:ext uri="{FF2B5EF4-FFF2-40B4-BE49-F238E27FC236}">
                <a16:creationId xmlns:a16="http://schemas.microsoft.com/office/drawing/2014/main" id="{9E235893-6E4B-4BAD-6EB8-5210529ED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457068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Punktopstilling billede">
    <p:bg>
      <p:bgPr>
        <a:solidFill>
          <a:srgbClr val="DDEDD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sp>
        <p:nvSpPr>
          <p:cNvPr id="2" name="Text Placeholder 2">
            <a:extLst>
              <a:ext uri="{FF2B5EF4-FFF2-40B4-BE49-F238E27FC236}">
                <a16:creationId xmlns:a16="http://schemas.microsoft.com/office/drawing/2014/main" id="{6FFAB5F7-4137-5EE3-18FF-22DC5B1344AA}"/>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pic>
        <p:nvPicPr>
          <p:cNvPr id="3" name="Grafik 2">
            <a:extLst>
              <a:ext uri="{FF2B5EF4-FFF2-40B4-BE49-F238E27FC236}">
                <a16:creationId xmlns:a16="http://schemas.microsoft.com/office/drawing/2014/main" id="{9E235893-6E4B-4BAD-6EB8-5210529ED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706500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Punktopstilling billede">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dirty="0"/>
              <a:t>Overskrift</a:t>
            </a:r>
          </a:p>
        </p:txBody>
      </p:sp>
      <p:pic>
        <p:nvPicPr>
          <p:cNvPr id="4" name="Grafik 3">
            <a:extLst>
              <a:ext uri="{FF2B5EF4-FFF2-40B4-BE49-F238E27FC236}">
                <a16:creationId xmlns:a16="http://schemas.microsoft.com/office/drawing/2014/main" id="{5F8AF3BD-56BC-E9DD-E24C-8B73663CC5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pic>
        <p:nvPicPr>
          <p:cNvPr id="13" name="Grafik 12">
            <a:extLst>
              <a:ext uri="{FF2B5EF4-FFF2-40B4-BE49-F238E27FC236}">
                <a16:creationId xmlns:a16="http://schemas.microsoft.com/office/drawing/2014/main" id="{76C626D6-8103-9CA8-F4A3-E87639D1681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1633588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Punktopstilling billede">
    <p:bg>
      <p:bgPr>
        <a:solidFill>
          <a:schemeClr val="accent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pic>
        <p:nvPicPr>
          <p:cNvPr id="4" name="Grafik 3">
            <a:extLst>
              <a:ext uri="{FF2B5EF4-FFF2-40B4-BE49-F238E27FC236}">
                <a16:creationId xmlns:a16="http://schemas.microsoft.com/office/drawing/2014/main" id="{5F8AF3BD-56BC-E9DD-E24C-8B73663CC5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pic>
        <p:nvPicPr>
          <p:cNvPr id="9" name="Grafik 8">
            <a:extLst>
              <a:ext uri="{FF2B5EF4-FFF2-40B4-BE49-F238E27FC236}">
                <a16:creationId xmlns:a16="http://schemas.microsoft.com/office/drawing/2014/main" id="{6E1545CF-B999-4AD0-B1BE-D2760129A1E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8044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1"/>
                </a:solidFill>
                <a:latin typeface="Aptos" panose="020B0004020202020204" pitchFamily="34" charset="0"/>
              </a:defRPr>
            </a:lvl1pPr>
          </a:lstStyle>
          <a:p>
            <a:r>
              <a:rPr lang="da-DK"/>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2"/>
              </a:buClr>
              <a:defRPr sz="1600">
                <a:solidFill>
                  <a:schemeClr val="tx1"/>
                </a:solidFill>
                <a:latin typeface="Aptos" panose="020B0004020202020204" pitchFamily="34" charset="0"/>
              </a:defRPr>
            </a:lvl1pPr>
            <a:lvl2pPr>
              <a:buClr>
                <a:schemeClr val="accent2"/>
              </a:buClr>
              <a:defRPr sz="1600">
                <a:solidFill>
                  <a:schemeClr val="tx1"/>
                </a:solidFill>
                <a:latin typeface="Aptos" panose="020B0004020202020204" pitchFamily="34" charset="0"/>
              </a:defRPr>
            </a:lvl2pPr>
            <a:lvl3pPr>
              <a:buClr>
                <a:schemeClr val="accent2"/>
              </a:buClr>
              <a:defRPr sz="1100">
                <a:solidFill>
                  <a:schemeClr val="tx1"/>
                </a:solidFill>
                <a:latin typeface="Aptos" panose="020B0004020202020204" pitchFamily="34" charset="0"/>
              </a:defRPr>
            </a:lvl3pPr>
            <a:lvl4pPr>
              <a:buClr>
                <a:schemeClr val="accent2"/>
              </a:buClr>
              <a:defRPr sz="1100">
                <a:solidFill>
                  <a:schemeClr val="tx1"/>
                </a:solidFill>
                <a:latin typeface="Aptos" panose="020B0004020202020204" pitchFamily="34" charset="0"/>
              </a:defRPr>
            </a:lvl4pPr>
            <a:lvl5pPr>
              <a:buClr>
                <a:schemeClr val="accent2"/>
              </a:buClr>
              <a:defRPr sz="2000">
                <a:solidFill>
                  <a:schemeClr val="tx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1840472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4"/>
              </a:buClr>
              <a:defRPr sz="1600">
                <a:solidFill>
                  <a:schemeClr val="tx1"/>
                </a:solidFill>
                <a:latin typeface="Aptos" panose="020B0004020202020204" pitchFamily="34" charset="0"/>
              </a:defRPr>
            </a:lvl1pPr>
            <a:lvl2pPr>
              <a:buClr>
                <a:schemeClr val="accent4"/>
              </a:buClr>
              <a:defRPr sz="1600">
                <a:solidFill>
                  <a:schemeClr val="tx1"/>
                </a:solidFill>
                <a:latin typeface="Aptos" panose="020B0004020202020204" pitchFamily="34" charset="0"/>
              </a:defRPr>
            </a:lvl2pPr>
            <a:lvl3pPr>
              <a:buClr>
                <a:schemeClr val="accent4"/>
              </a:buClr>
              <a:defRPr sz="1100">
                <a:solidFill>
                  <a:schemeClr val="tx1"/>
                </a:solidFill>
                <a:latin typeface="Aptos" panose="020B0004020202020204" pitchFamily="34" charset="0"/>
              </a:defRPr>
            </a:lvl3pPr>
            <a:lvl4pPr>
              <a:buClr>
                <a:schemeClr val="accent4"/>
              </a:buClr>
              <a:defRPr sz="1100">
                <a:solidFill>
                  <a:schemeClr val="tx1"/>
                </a:solidFill>
                <a:latin typeface="Aptos" panose="020B0004020202020204" pitchFamily="34" charset="0"/>
              </a:defRPr>
            </a:lvl4pPr>
            <a:lvl5pPr>
              <a:buClr>
                <a:schemeClr val="accent4"/>
              </a:buClr>
              <a:defRPr sz="2000">
                <a:solidFill>
                  <a:schemeClr val="tx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3286630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Punktopstilling billede">
    <p:bg>
      <p:bgPr>
        <a:solidFill>
          <a:schemeClr val="accent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4"/>
              </a:buClr>
              <a:defRPr sz="1600">
                <a:solidFill>
                  <a:schemeClr val="bg1"/>
                </a:solidFill>
                <a:latin typeface="Aptos" panose="020B0004020202020204" pitchFamily="34" charset="0"/>
              </a:defRPr>
            </a:lvl1pPr>
            <a:lvl2pPr>
              <a:buClr>
                <a:schemeClr val="accent4"/>
              </a:buClr>
              <a:defRPr sz="1600">
                <a:solidFill>
                  <a:schemeClr val="bg1"/>
                </a:solidFill>
                <a:latin typeface="Aptos" panose="020B0004020202020204" pitchFamily="34" charset="0"/>
              </a:defRPr>
            </a:lvl2pPr>
            <a:lvl3pPr>
              <a:buClr>
                <a:schemeClr val="accent4"/>
              </a:buClr>
              <a:defRPr sz="1100">
                <a:solidFill>
                  <a:schemeClr val="bg1"/>
                </a:solidFill>
                <a:latin typeface="Aptos" panose="020B0004020202020204" pitchFamily="34" charset="0"/>
              </a:defRPr>
            </a:lvl3pPr>
            <a:lvl4pPr>
              <a:buClr>
                <a:schemeClr val="accent4"/>
              </a:buClr>
              <a:defRPr sz="1100">
                <a:solidFill>
                  <a:schemeClr val="bg1"/>
                </a:solidFill>
                <a:latin typeface="Aptos" panose="020B0004020202020204" pitchFamily="34" charset="0"/>
              </a:defRPr>
            </a:lvl4pPr>
            <a:lvl5pPr>
              <a:buClr>
                <a:schemeClr val="accent4"/>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1634602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Punktopstilling billede">
    <p:bg>
      <p:bgPr>
        <a:solidFill>
          <a:srgbClr val="DDEDD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6"/>
              </a:buClr>
              <a:defRPr sz="1600">
                <a:solidFill>
                  <a:schemeClr val="tx1"/>
                </a:solidFill>
                <a:latin typeface="Aptos" panose="020B0004020202020204" pitchFamily="34" charset="0"/>
              </a:defRPr>
            </a:lvl1pPr>
            <a:lvl2pPr>
              <a:buClr>
                <a:schemeClr val="accent6"/>
              </a:buClr>
              <a:defRPr sz="1600">
                <a:solidFill>
                  <a:schemeClr val="tx1"/>
                </a:solidFill>
                <a:latin typeface="Aptos" panose="020B0004020202020204" pitchFamily="34" charset="0"/>
              </a:defRPr>
            </a:lvl2pPr>
            <a:lvl3pPr>
              <a:buClr>
                <a:schemeClr val="accent6"/>
              </a:buClr>
              <a:defRPr sz="1100">
                <a:solidFill>
                  <a:schemeClr val="tx1"/>
                </a:solidFill>
                <a:latin typeface="Aptos" panose="020B0004020202020204" pitchFamily="34" charset="0"/>
              </a:defRPr>
            </a:lvl3pPr>
            <a:lvl4pPr>
              <a:buClr>
                <a:schemeClr val="accent6"/>
              </a:buClr>
              <a:defRPr sz="1100">
                <a:solidFill>
                  <a:schemeClr val="tx1"/>
                </a:solidFill>
                <a:latin typeface="Aptos" panose="020B0004020202020204" pitchFamily="34" charset="0"/>
              </a:defRPr>
            </a:lvl4pPr>
            <a:lvl5pPr>
              <a:buClr>
                <a:schemeClr val="accent6"/>
              </a:buClr>
              <a:defRPr sz="2000">
                <a:solidFill>
                  <a:schemeClr val="tx1"/>
                </a:solidFill>
                <a:latin typeface="Aptos" panose="020B0004020202020204" pitchFamily="34" charset="0"/>
              </a:defRPr>
            </a:lvl5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821675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Punktopstilling billede">
    <p:bg>
      <p:bgPr>
        <a:solidFill>
          <a:schemeClr val="accent1"/>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9592" y="424070"/>
            <a:ext cx="3972240" cy="3972240"/>
          </a:xfrm>
          <a:prstGeom prst="rect">
            <a:avLst/>
          </a:prstGeom>
        </p:spPr>
      </p:pic>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6339161"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
        <p:nvSpPr>
          <p:cNvPr id="8" name="Titel 1">
            <a:extLst>
              <a:ext uri="{FF2B5EF4-FFF2-40B4-BE49-F238E27FC236}">
                <a16:creationId xmlns:a16="http://schemas.microsoft.com/office/drawing/2014/main" id="{42BB3F3D-57A6-D4E7-D6F6-7160BA0F8CA4}"/>
              </a:ext>
            </a:extLst>
          </p:cNvPr>
          <p:cNvSpPr>
            <a:spLocks noGrp="1"/>
          </p:cNvSpPr>
          <p:nvPr>
            <p:ph type="title" hasCustomPrompt="1"/>
          </p:nvPr>
        </p:nvSpPr>
        <p:spPr>
          <a:xfrm>
            <a:off x="1236733" y="1415845"/>
            <a:ext cx="4318169" cy="608218"/>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a:t>Overskrift</a:t>
            </a:r>
          </a:p>
        </p:txBody>
      </p:sp>
      <p:sp>
        <p:nvSpPr>
          <p:cNvPr id="10" name="Pladsholder til tekst 15">
            <a:extLst>
              <a:ext uri="{FF2B5EF4-FFF2-40B4-BE49-F238E27FC236}">
                <a16:creationId xmlns:a16="http://schemas.microsoft.com/office/drawing/2014/main" id="{C9FB5FEE-827E-A546-3134-BA26D50479CA}"/>
              </a:ext>
            </a:extLst>
          </p:cNvPr>
          <p:cNvSpPr>
            <a:spLocks noGrp="1"/>
          </p:cNvSpPr>
          <p:nvPr>
            <p:ph type="body" sz="quarter" idx="14"/>
          </p:nvPr>
        </p:nvSpPr>
        <p:spPr>
          <a:xfrm>
            <a:off x="1236733" y="2290763"/>
            <a:ext cx="4318169" cy="3694112"/>
          </a:xfrm>
        </p:spPr>
        <p:txBody>
          <a:bodyPr/>
          <a:lstStyle>
            <a:lvl1pPr>
              <a:buClr>
                <a:schemeClr val="accent2"/>
              </a:buClr>
              <a:defRPr sz="1600">
                <a:solidFill>
                  <a:schemeClr val="bg1"/>
                </a:solidFill>
                <a:latin typeface="Aptos" panose="020B0004020202020204" pitchFamily="34" charset="0"/>
              </a:defRPr>
            </a:lvl1pPr>
            <a:lvl2pPr>
              <a:buClr>
                <a:schemeClr val="accent2"/>
              </a:buClr>
              <a:defRPr sz="1600">
                <a:solidFill>
                  <a:schemeClr val="bg1"/>
                </a:solidFill>
                <a:latin typeface="Aptos" panose="020B0004020202020204" pitchFamily="34" charset="0"/>
              </a:defRPr>
            </a:lvl2pPr>
            <a:lvl3pPr>
              <a:buClr>
                <a:schemeClr val="accent2"/>
              </a:buClr>
              <a:defRPr sz="1100">
                <a:solidFill>
                  <a:schemeClr val="bg1"/>
                </a:solidFill>
                <a:latin typeface="Aptos" panose="020B0004020202020204" pitchFamily="34" charset="0"/>
              </a:defRPr>
            </a:lvl3pPr>
            <a:lvl4pPr>
              <a:buClr>
                <a:schemeClr val="accent2"/>
              </a:buClr>
              <a:defRPr sz="1100">
                <a:solidFill>
                  <a:schemeClr val="bg1"/>
                </a:solidFill>
                <a:latin typeface="Aptos" panose="020B0004020202020204" pitchFamily="34" charset="0"/>
              </a:defRPr>
            </a:lvl4pPr>
            <a:lvl5pPr>
              <a:buClr>
                <a:schemeClr val="accent2"/>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61622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Punktopstilling billede">
    <p:bg>
      <p:bgPr>
        <a:solidFill>
          <a:schemeClr val="accent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9592" y="424070"/>
            <a:ext cx="3972240" cy="3972240"/>
          </a:xfrm>
          <a:prstGeom prst="rect">
            <a:avLst/>
          </a:prstGeom>
        </p:spPr>
      </p:pic>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6339161"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
        <p:nvSpPr>
          <p:cNvPr id="8" name="Titel 1">
            <a:extLst>
              <a:ext uri="{FF2B5EF4-FFF2-40B4-BE49-F238E27FC236}">
                <a16:creationId xmlns:a16="http://schemas.microsoft.com/office/drawing/2014/main" id="{42BB3F3D-57A6-D4E7-D6F6-7160BA0F8CA4}"/>
              </a:ext>
            </a:extLst>
          </p:cNvPr>
          <p:cNvSpPr>
            <a:spLocks noGrp="1"/>
          </p:cNvSpPr>
          <p:nvPr>
            <p:ph type="title" hasCustomPrompt="1"/>
          </p:nvPr>
        </p:nvSpPr>
        <p:spPr>
          <a:xfrm>
            <a:off x="1236733" y="1415845"/>
            <a:ext cx="4318169" cy="608218"/>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a:t>Overskrift</a:t>
            </a:r>
          </a:p>
        </p:txBody>
      </p:sp>
      <p:sp>
        <p:nvSpPr>
          <p:cNvPr id="10" name="Pladsholder til tekst 15">
            <a:extLst>
              <a:ext uri="{FF2B5EF4-FFF2-40B4-BE49-F238E27FC236}">
                <a16:creationId xmlns:a16="http://schemas.microsoft.com/office/drawing/2014/main" id="{C9FB5FEE-827E-A546-3134-BA26D50479CA}"/>
              </a:ext>
            </a:extLst>
          </p:cNvPr>
          <p:cNvSpPr>
            <a:spLocks noGrp="1"/>
          </p:cNvSpPr>
          <p:nvPr>
            <p:ph type="body" sz="quarter" idx="14"/>
          </p:nvPr>
        </p:nvSpPr>
        <p:spPr>
          <a:xfrm>
            <a:off x="1236733" y="2290763"/>
            <a:ext cx="4318169" cy="3694112"/>
          </a:xfrm>
        </p:spPr>
        <p:txBody>
          <a:bodyPr/>
          <a:lstStyle>
            <a:lvl1pPr>
              <a:buClr>
                <a:schemeClr val="accent4"/>
              </a:buClr>
              <a:defRPr sz="1600">
                <a:solidFill>
                  <a:schemeClr val="bg1"/>
                </a:solidFill>
                <a:latin typeface="Aptos" panose="020B0004020202020204" pitchFamily="34" charset="0"/>
              </a:defRPr>
            </a:lvl1pPr>
            <a:lvl2pPr>
              <a:buClr>
                <a:schemeClr val="accent4"/>
              </a:buClr>
              <a:defRPr sz="1600">
                <a:solidFill>
                  <a:schemeClr val="bg1"/>
                </a:solidFill>
                <a:latin typeface="Aptos" panose="020B0004020202020204" pitchFamily="34" charset="0"/>
              </a:defRPr>
            </a:lvl2pPr>
            <a:lvl3pPr>
              <a:buClr>
                <a:schemeClr val="accent4"/>
              </a:buClr>
              <a:defRPr sz="1100">
                <a:solidFill>
                  <a:schemeClr val="bg1"/>
                </a:solidFill>
                <a:latin typeface="Aptos" panose="020B0004020202020204" pitchFamily="34" charset="0"/>
              </a:defRPr>
            </a:lvl3pPr>
            <a:lvl4pPr>
              <a:buClr>
                <a:schemeClr val="accent4"/>
              </a:buClr>
              <a:defRPr sz="1100">
                <a:solidFill>
                  <a:schemeClr val="bg1"/>
                </a:solidFill>
                <a:latin typeface="Aptos" panose="020B0004020202020204" pitchFamily="34" charset="0"/>
              </a:defRPr>
            </a:lvl4pPr>
            <a:lvl5pPr>
              <a:buClr>
                <a:schemeClr val="accent4"/>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83715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Titelsli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74005098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Titelslide">
    <p:bg>
      <p:bgPr>
        <a:solidFill>
          <a:schemeClr val="accent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26203"/>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bg2">
                    <a:lumMod val="20000"/>
                    <a:lumOff val="80000"/>
                  </a:schemeClr>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83436064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elsli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6776D85B-6EA4-C62C-0514-B5F4B72BB9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7" name="Subtitle 2">
            <a:extLst>
              <a:ext uri="{FF2B5EF4-FFF2-40B4-BE49-F238E27FC236}">
                <a16:creationId xmlns:a16="http://schemas.microsoft.com/office/drawing/2014/main" id="{D3A40C38-2762-2689-A7BE-13A467EC937B}"/>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4EE986E4-2D78-5F41-0960-E23CBFB0CA41}"/>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spTree>
    <p:extLst>
      <p:ext uri="{BB962C8B-B14F-4D97-AF65-F5344CB8AC3E}">
        <p14:creationId xmlns:p14="http://schemas.microsoft.com/office/powerpoint/2010/main" val="363090189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elslide">
    <p:bg>
      <p:bgPr>
        <a:solidFill>
          <a:schemeClr val="accent1"/>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3" name="Subtitle 2">
            <a:extLst>
              <a:ext uri="{FF2B5EF4-FFF2-40B4-BE49-F238E27FC236}">
                <a16:creationId xmlns:a16="http://schemas.microsoft.com/office/drawing/2014/main" id="{B44C621D-57BE-5419-8EBE-CB937978F9B8}"/>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2">
                    <a:lumMod val="20000"/>
                    <a:lumOff val="80000"/>
                  </a:schemeClr>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6173FA7C-811B-67DF-9352-8156AE605732}"/>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5" name="Grafik 4">
            <a:extLst>
              <a:ext uri="{FF2B5EF4-FFF2-40B4-BE49-F238E27FC236}">
                <a16:creationId xmlns:a16="http://schemas.microsoft.com/office/drawing/2014/main" id="{0F94B48C-16CE-B27D-0028-29DAB796F9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04379610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elslide">
    <p:bg>
      <p:bgPr>
        <a:solidFill>
          <a:srgbClr val="DDEDD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5115020E-A0FF-A6DF-FF3C-D6BE3711D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9" name="Subtitle 2">
            <a:extLst>
              <a:ext uri="{FF2B5EF4-FFF2-40B4-BE49-F238E27FC236}">
                <a16:creationId xmlns:a16="http://schemas.microsoft.com/office/drawing/2014/main" id="{CAA2EA24-605F-3204-D65A-45D6DF0B55A6}"/>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10" name="Title Placeholder 1">
            <a:extLst>
              <a:ext uri="{FF2B5EF4-FFF2-40B4-BE49-F238E27FC236}">
                <a16:creationId xmlns:a16="http://schemas.microsoft.com/office/drawing/2014/main" id="{984D1283-E13D-BB34-35FD-EB94DFB9B53C}"/>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spTree>
    <p:extLst>
      <p:ext uri="{BB962C8B-B14F-4D97-AF65-F5344CB8AC3E}">
        <p14:creationId xmlns:p14="http://schemas.microsoft.com/office/powerpoint/2010/main" val="194789071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Titelslide">
    <p:bg>
      <p:bgPr>
        <a:solidFill>
          <a:schemeClr val="accent5"/>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3" name="Subtitle 2">
            <a:extLst>
              <a:ext uri="{FF2B5EF4-FFF2-40B4-BE49-F238E27FC236}">
                <a16:creationId xmlns:a16="http://schemas.microsoft.com/office/drawing/2014/main" id="{C247B5C7-0FCC-BF39-2B97-1C1045EF8263}"/>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rgbClr val="DDEDD3"/>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A771D640-33C7-4397-C649-34B0BAC4FC91}"/>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5" name="Grafik 4">
            <a:extLst>
              <a:ext uri="{FF2B5EF4-FFF2-40B4-BE49-F238E27FC236}">
                <a16:creationId xmlns:a16="http://schemas.microsoft.com/office/drawing/2014/main" id="{7DF564D7-2388-16F2-E952-B8D058CD34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62518308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B16F215-F71D-21DB-EFE1-823EB364E088}"/>
              </a:ext>
            </a:extLst>
          </p:cNvPr>
          <p:cNvSpPr>
            <a:spLocks noGrp="1" noRot="1" noMove="1" noResize="1" noEditPoints="1" noAdjustHandles="1" noChangeArrowheads="1" noChangeShapeType="1"/>
          </p:cNvSpPr>
          <p:nvPr userDrawn="1"/>
        </p:nvSpPr>
        <p:spPr>
          <a:xfrm>
            <a:off x="0" y="0"/>
            <a:ext cx="12192000" cy="685800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itel 1">
            <a:extLst>
              <a:ext uri="{FF2B5EF4-FFF2-40B4-BE49-F238E27FC236}">
                <a16:creationId xmlns:a16="http://schemas.microsoft.com/office/drawing/2014/main" id="{A12D7670-70B5-FEC9-D5BF-8A296BF0672F}"/>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1"/>
                </a:solidFill>
                <a:latin typeface="Mulish ExtraBold" pitchFamily="2" charset="77"/>
              </a:defRPr>
            </a:lvl1pPr>
          </a:lstStyle>
          <a:p>
            <a:r>
              <a:rPr lang="da-DK" dirty="0"/>
              <a:t>Overskrift</a:t>
            </a:r>
          </a:p>
        </p:txBody>
      </p:sp>
    </p:spTree>
    <p:extLst>
      <p:ext uri="{BB962C8B-B14F-4D97-AF65-F5344CB8AC3E}">
        <p14:creationId xmlns:p14="http://schemas.microsoft.com/office/powerpoint/2010/main" val="333365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8/3/26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‹nr.›</a:t>
            </a:fld>
            <a:endParaRPr lang="en-US" dirty="0"/>
          </a:p>
        </p:txBody>
      </p:sp>
    </p:spTree>
    <p:extLst>
      <p:ext uri="{BB962C8B-B14F-4D97-AF65-F5344CB8AC3E}">
        <p14:creationId xmlns:p14="http://schemas.microsoft.com/office/powerpoint/2010/main" val="379880285"/>
      </p:ext>
    </p:extLst>
  </p:cSld>
  <p:clrMap bg1="lt1" tx1="dk1" bg2="lt2" tx2="dk2" accent1="accent1" accent2="accent2" accent3="accent3" accent4="accent4" accent5="accent5" accent6="accent6" hlink="hlink" folHlink="folHlink"/>
  <p:sldLayoutIdLst>
    <p:sldLayoutId id="2147483734" r:id="rId1"/>
    <p:sldLayoutId id="2147483746" r:id="rId2"/>
    <p:sldLayoutId id="2147483747" r:id="rId3"/>
    <p:sldLayoutId id="2147483737" r:id="rId4"/>
    <p:sldLayoutId id="2147483748" r:id="rId5"/>
    <p:sldLayoutId id="2147483736" r:id="rId6"/>
    <p:sldLayoutId id="2147483749" r:id="rId7"/>
    <p:sldLayoutId id="2147483738" r:id="rId8"/>
    <p:sldLayoutId id="2147483750" r:id="rId9"/>
    <p:sldLayoutId id="2147483751" r:id="rId10"/>
    <p:sldLayoutId id="2147483740" r:id="rId11"/>
    <p:sldLayoutId id="2147483766" r:id="rId12"/>
    <p:sldLayoutId id="2147483752" r:id="rId13"/>
    <p:sldLayoutId id="2147483753" r:id="rId14"/>
    <p:sldLayoutId id="2147483754" r:id="rId15"/>
    <p:sldLayoutId id="2147483743" r:id="rId16"/>
    <p:sldLayoutId id="2147483765" r:id="rId17"/>
    <p:sldLayoutId id="2147483758" r:id="rId18"/>
    <p:sldLayoutId id="2147483755" r:id="rId19"/>
    <p:sldLayoutId id="2147483757" r:id="rId20"/>
    <p:sldLayoutId id="2147483759" r:id="rId21"/>
    <p:sldLayoutId id="2147483762" r:id="rId22"/>
    <p:sldLayoutId id="2147483760" r:id="rId23"/>
    <p:sldLayoutId id="2147483763" r:id="rId24"/>
    <p:sldLayoutId id="2147483761" r:id="rId25"/>
    <p:sldLayoutId id="2147483764" r:id="rId26"/>
    <p:sldLayoutId id="2147483732"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1.emf"/><Relationship Id="rId4" Type="http://schemas.openxmlformats.org/officeDocument/2006/relationships/image" Target="../media/image20.emf"/></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24.jpeg"/><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video" Target="https://player.vimeo.com/video/896219342?app_id=122963" TargetMode="External"/><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9762AC04-4A2E-8421-5DD6-B399CEEF166A}"/>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096000" y="1292996"/>
            <a:ext cx="4082252" cy="4082252"/>
          </a:xfrm>
          <a:prstGeom prst="ellipse">
            <a:avLst/>
          </a:prstGeom>
        </p:spPr>
      </p:pic>
      <p:sp>
        <p:nvSpPr>
          <p:cNvPr id="3" name="Titel 2">
            <a:extLst>
              <a:ext uri="{FF2B5EF4-FFF2-40B4-BE49-F238E27FC236}">
                <a16:creationId xmlns:a16="http://schemas.microsoft.com/office/drawing/2014/main" id="{1E936247-A377-0D26-CE4E-9BC0F27F7E24}"/>
              </a:ext>
            </a:extLst>
          </p:cNvPr>
          <p:cNvSpPr>
            <a:spLocks noGrp="1"/>
          </p:cNvSpPr>
          <p:nvPr>
            <p:ph type="title"/>
          </p:nvPr>
        </p:nvSpPr>
        <p:spPr>
          <a:xfrm>
            <a:off x="1422813" y="2219660"/>
            <a:ext cx="7300082" cy="2418679"/>
          </a:xfrm>
        </p:spPr>
        <p:txBody>
          <a:bodyPr>
            <a:noAutofit/>
          </a:bodyPr>
          <a:lstStyle/>
          <a:p>
            <a:r>
              <a:rPr lang="en-US" sz="3600" b="0" dirty="0"/>
              <a:t>Vi </a:t>
            </a:r>
            <a:r>
              <a:rPr lang="en-US" sz="3600" b="0" dirty="0" err="1"/>
              <a:t>skaber</a:t>
            </a:r>
            <a:r>
              <a:rPr lang="en-US" sz="3600" b="0" dirty="0"/>
              <a:t> </a:t>
            </a:r>
            <a:r>
              <a:rPr lang="en-US" sz="3600" b="0" dirty="0" err="1"/>
              <a:t>trivsel</a:t>
            </a:r>
            <a:br>
              <a:rPr lang="en-US" sz="4800" dirty="0"/>
            </a:br>
            <a:r>
              <a:rPr lang="en-US" sz="5400" dirty="0" err="1">
                <a:latin typeface="Aptos ExtraBold" panose="020B0004020202020204" pitchFamily="34" charset="0"/>
              </a:rPr>
              <a:t>sammen</a:t>
            </a:r>
            <a:endParaRPr lang="da-DK" sz="4800" dirty="0">
              <a:latin typeface="Aptos ExtraBold" panose="020B0004020202020204" pitchFamily="34" charset="0"/>
            </a:endParaRPr>
          </a:p>
        </p:txBody>
      </p:sp>
    </p:spTree>
    <p:extLst>
      <p:ext uri="{BB962C8B-B14F-4D97-AF65-F5344CB8AC3E}">
        <p14:creationId xmlns:p14="http://schemas.microsoft.com/office/powerpoint/2010/main" val="112699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C27BC8-3D1B-E54B-341B-D20DBBE429F4}"/>
              </a:ext>
            </a:extLst>
          </p:cNvPr>
          <p:cNvSpPr>
            <a:spLocks noGrp="1"/>
          </p:cNvSpPr>
          <p:nvPr>
            <p:ph type="title"/>
          </p:nvPr>
        </p:nvSpPr>
        <p:spPr/>
        <p:txBody>
          <a:bodyPr>
            <a:normAutofit/>
          </a:bodyPr>
          <a:lstStyle/>
          <a:p>
            <a:r>
              <a:rPr lang="da-DK" dirty="0"/>
              <a:t>Hvad er trivsel?</a:t>
            </a:r>
          </a:p>
        </p:txBody>
      </p:sp>
      <p:sp>
        <p:nvSpPr>
          <p:cNvPr id="3" name="Pladsholder til tekst 2">
            <a:extLst>
              <a:ext uri="{FF2B5EF4-FFF2-40B4-BE49-F238E27FC236}">
                <a16:creationId xmlns:a16="http://schemas.microsoft.com/office/drawing/2014/main" id="{92B0244F-EF83-A576-9EC4-CDD8179B973E}"/>
              </a:ext>
            </a:extLst>
          </p:cNvPr>
          <p:cNvSpPr>
            <a:spLocks noGrp="1"/>
          </p:cNvSpPr>
          <p:nvPr>
            <p:ph type="body" sz="quarter" idx="14"/>
          </p:nvPr>
        </p:nvSpPr>
        <p:spPr>
          <a:xfrm>
            <a:off x="6424722" y="2290763"/>
            <a:ext cx="3080225" cy="3694112"/>
          </a:xfrm>
        </p:spPr>
        <p:txBody>
          <a:bodyPr>
            <a:normAutofit/>
          </a:bodyPr>
          <a:lstStyle/>
          <a:p>
            <a:pPr>
              <a:lnSpc>
                <a:spcPct val="110000"/>
              </a:lnSpc>
              <a:spcAft>
                <a:spcPts val="1200"/>
              </a:spcAft>
            </a:pPr>
            <a:r>
              <a:rPr lang="da-DK" sz="1800" dirty="0"/>
              <a:t>Hvad vil det sige for jer at have det godt?</a:t>
            </a:r>
          </a:p>
          <a:p>
            <a:pPr>
              <a:lnSpc>
                <a:spcPct val="110000"/>
              </a:lnSpc>
              <a:spcAft>
                <a:spcPts val="1200"/>
              </a:spcAft>
            </a:pPr>
            <a:r>
              <a:rPr lang="da-DK" sz="1800" dirty="0"/>
              <a:t>Hvilke ting kan være med til at gøre, at i har det godt?</a:t>
            </a:r>
          </a:p>
        </p:txBody>
      </p:sp>
      <p:pic>
        <p:nvPicPr>
          <p:cNvPr id="4" name="Billede 3">
            <a:extLst>
              <a:ext uri="{FF2B5EF4-FFF2-40B4-BE49-F238E27FC236}">
                <a16:creationId xmlns:a16="http://schemas.microsoft.com/office/drawing/2014/main" id="{A8D44769-22CC-1377-6283-704F04302E3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998536" y="1242495"/>
            <a:ext cx="4637916" cy="4637916"/>
          </a:xfrm>
          <a:prstGeom prst="ellipse">
            <a:avLst/>
          </a:prstGeom>
        </p:spPr>
      </p:pic>
    </p:spTree>
    <p:extLst>
      <p:ext uri="{BB962C8B-B14F-4D97-AF65-F5344CB8AC3E}">
        <p14:creationId xmlns:p14="http://schemas.microsoft.com/office/powerpoint/2010/main" val="1362496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37921657-F211-ADF8-FCD4-8A76AF67C8FF}"/>
              </a:ext>
            </a:extLst>
          </p:cNvPr>
          <p:cNvSpPr>
            <a:spLocks noGrp="1"/>
          </p:cNvSpPr>
          <p:nvPr>
            <p:ph idx="1"/>
          </p:nvPr>
        </p:nvSpPr>
        <p:spPr>
          <a:xfrm>
            <a:off x="928075" y="1774756"/>
            <a:ext cx="5530121" cy="3641013"/>
          </a:xfrm>
        </p:spPr>
        <p:txBody>
          <a:bodyPr/>
          <a:lstStyle/>
          <a:p>
            <a:r>
              <a:rPr lang="da-DK" dirty="0"/>
              <a:t>Det er vigtigt, at vores krop fungerer, men det er mindst lige så vigtigt, at vi trives og har det godt. </a:t>
            </a:r>
          </a:p>
          <a:p>
            <a:r>
              <a:rPr lang="da-DK" dirty="0"/>
              <a:t>I ABC for mental sundhed har vi </a:t>
            </a:r>
            <a:r>
              <a:rPr lang="da-DK" b="1" dirty="0">
                <a:solidFill>
                  <a:schemeClr val="accent2"/>
                </a:solidFill>
              </a:rPr>
              <a:t>tre enkle huskeregler</a:t>
            </a:r>
            <a:r>
              <a:rPr lang="da-DK" dirty="0"/>
              <a:t>:</a:t>
            </a:r>
          </a:p>
          <a:p>
            <a:endParaRPr lang="da-DK" dirty="0"/>
          </a:p>
          <a:p>
            <a:endParaRPr lang="da-DK" dirty="0"/>
          </a:p>
        </p:txBody>
      </p:sp>
      <p:sp>
        <p:nvSpPr>
          <p:cNvPr id="4" name="Titel 3">
            <a:extLst>
              <a:ext uri="{FF2B5EF4-FFF2-40B4-BE49-F238E27FC236}">
                <a16:creationId xmlns:a16="http://schemas.microsoft.com/office/drawing/2014/main" id="{B7E3D5C5-8791-3500-E6BD-D5472B815B21}"/>
              </a:ext>
            </a:extLst>
          </p:cNvPr>
          <p:cNvSpPr>
            <a:spLocks noGrp="1"/>
          </p:cNvSpPr>
          <p:nvPr>
            <p:ph type="title"/>
          </p:nvPr>
        </p:nvSpPr>
        <p:spPr>
          <a:xfrm>
            <a:off x="928077" y="789391"/>
            <a:ext cx="10368000" cy="732937"/>
          </a:xfrm>
        </p:spPr>
        <p:txBody>
          <a:bodyPr/>
          <a:lstStyle/>
          <a:p>
            <a:r>
              <a:rPr lang="da-DK" dirty="0"/>
              <a:t>Mental sundhed</a:t>
            </a:r>
          </a:p>
        </p:txBody>
      </p:sp>
      <p:sp>
        <p:nvSpPr>
          <p:cNvPr id="9" name="Ellipse 8">
            <a:extLst>
              <a:ext uri="{FF2B5EF4-FFF2-40B4-BE49-F238E27FC236}">
                <a16:creationId xmlns:a16="http://schemas.microsoft.com/office/drawing/2014/main" id="{650DAC1E-5505-4896-7812-0E09FFE170DB}"/>
              </a:ext>
            </a:extLst>
          </p:cNvPr>
          <p:cNvSpPr/>
          <p:nvPr/>
        </p:nvSpPr>
        <p:spPr>
          <a:xfrm>
            <a:off x="2978998" y="3524257"/>
            <a:ext cx="1718162" cy="1718162"/>
          </a:xfrm>
          <a:prstGeom prst="ellipse">
            <a:avLst/>
          </a:prstGeom>
          <a:solidFill>
            <a:srgbClr val="752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solidFill>
                <a:srgbClr val="4A295C"/>
              </a:solidFill>
            </a:endParaRPr>
          </a:p>
        </p:txBody>
      </p:sp>
      <p:sp>
        <p:nvSpPr>
          <p:cNvPr id="10" name="Ellipse 9">
            <a:extLst>
              <a:ext uri="{FF2B5EF4-FFF2-40B4-BE49-F238E27FC236}">
                <a16:creationId xmlns:a16="http://schemas.microsoft.com/office/drawing/2014/main" id="{144316B8-F8CC-6F1B-12E9-7B9E45650865}"/>
              </a:ext>
            </a:extLst>
          </p:cNvPr>
          <p:cNvSpPr/>
          <p:nvPr/>
        </p:nvSpPr>
        <p:spPr>
          <a:xfrm>
            <a:off x="5409714" y="3524257"/>
            <a:ext cx="1718162" cy="1718162"/>
          </a:xfrm>
          <a:prstGeom prst="ellipse">
            <a:avLst/>
          </a:prstGeom>
          <a:solidFill>
            <a:srgbClr val="2AA7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Ellipse 10">
            <a:extLst>
              <a:ext uri="{FF2B5EF4-FFF2-40B4-BE49-F238E27FC236}">
                <a16:creationId xmlns:a16="http://schemas.microsoft.com/office/drawing/2014/main" id="{289A40CA-98C5-9790-94B2-85B2A98756E1}"/>
              </a:ext>
            </a:extLst>
          </p:cNvPr>
          <p:cNvSpPr>
            <a:spLocks noChangeAspect="1"/>
          </p:cNvSpPr>
          <p:nvPr/>
        </p:nvSpPr>
        <p:spPr>
          <a:xfrm>
            <a:off x="7840430" y="3524257"/>
            <a:ext cx="1718162" cy="1718162"/>
          </a:xfrm>
          <a:prstGeom prst="ellipse">
            <a:avLst/>
          </a:prstGeom>
          <a:solidFill>
            <a:srgbClr val="019B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2" name="Billede 11">
            <a:extLst>
              <a:ext uri="{FF2B5EF4-FFF2-40B4-BE49-F238E27FC236}">
                <a16:creationId xmlns:a16="http://schemas.microsoft.com/office/drawing/2014/main" id="{FA7AD26B-B71B-AD1A-758E-A88671D0A718}"/>
              </a:ext>
            </a:extLst>
          </p:cNvPr>
          <p:cNvPicPr>
            <a:picLocks noChangeAspect="1"/>
          </p:cNvPicPr>
          <p:nvPr/>
        </p:nvPicPr>
        <p:blipFill>
          <a:blip r:embed="rId3">
            <a:biLevel thresh="25000"/>
          </a:blip>
          <a:stretch>
            <a:fillRect/>
          </a:stretch>
        </p:blipFill>
        <p:spPr>
          <a:xfrm>
            <a:off x="3593120" y="3834292"/>
            <a:ext cx="489918" cy="549046"/>
          </a:xfrm>
          <a:prstGeom prst="rect">
            <a:avLst/>
          </a:prstGeom>
        </p:spPr>
      </p:pic>
      <p:pic>
        <p:nvPicPr>
          <p:cNvPr id="13" name="Billede 12">
            <a:extLst>
              <a:ext uri="{FF2B5EF4-FFF2-40B4-BE49-F238E27FC236}">
                <a16:creationId xmlns:a16="http://schemas.microsoft.com/office/drawing/2014/main" id="{C0263E46-8C3C-75B7-7F40-7ECC120EE44A}"/>
              </a:ext>
            </a:extLst>
          </p:cNvPr>
          <p:cNvPicPr>
            <a:picLocks noChangeAspect="1"/>
          </p:cNvPicPr>
          <p:nvPr/>
        </p:nvPicPr>
        <p:blipFill>
          <a:blip r:embed="rId4">
            <a:biLevel thresh="25000"/>
          </a:blip>
          <a:stretch>
            <a:fillRect/>
          </a:stretch>
        </p:blipFill>
        <p:spPr>
          <a:xfrm>
            <a:off x="6079393" y="3801274"/>
            <a:ext cx="378804" cy="582064"/>
          </a:xfrm>
          <a:prstGeom prst="rect">
            <a:avLst/>
          </a:prstGeom>
        </p:spPr>
      </p:pic>
      <p:pic>
        <p:nvPicPr>
          <p:cNvPr id="14" name="Billede 13">
            <a:extLst>
              <a:ext uri="{FF2B5EF4-FFF2-40B4-BE49-F238E27FC236}">
                <a16:creationId xmlns:a16="http://schemas.microsoft.com/office/drawing/2014/main" id="{98A469DE-F8AB-566B-A99B-371D6336F035}"/>
              </a:ext>
            </a:extLst>
          </p:cNvPr>
          <p:cNvPicPr>
            <a:picLocks noChangeAspect="1"/>
          </p:cNvPicPr>
          <p:nvPr/>
        </p:nvPicPr>
        <p:blipFill>
          <a:blip r:embed="rId5">
            <a:biLevel thresh="25000"/>
          </a:blip>
          <a:stretch>
            <a:fillRect/>
          </a:stretch>
        </p:blipFill>
        <p:spPr>
          <a:xfrm>
            <a:off x="8413136" y="3790303"/>
            <a:ext cx="501799" cy="593035"/>
          </a:xfrm>
          <a:prstGeom prst="rect">
            <a:avLst/>
          </a:prstGeom>
        </p:spPr>
      </p:pic>
      <p:sp>
        <p:nvSpPr>
          <p:cNvPr id="15" name="Tekstfelt 14">
            <a:extLst>
              <a:ext uri="{FF2B5EF4-FFF2-40B4-BE49-F238E27FC236}">
                <a16:creationId xmlns:a16="http://schemas.microsoft.com/office/drawing/2014/main" id="{D9972C54-F67E-5B5B-AE66-5820D1563F2D}"/>
              </a:ext>
            </a:extLst>
          </p:cNvPr>
          <p:cNvSpPr txBox="1"/>
          <p:nvPr/>
        </p:nvSpPr>
        <p:spPr>
          <a:xfrm>
            <a:off x="3106772" y="44933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a</a:t>
            </a:r>
            <a:r>
              <a:rPr kumimoji="0" lang="da-DK" sz="1400" b="1" u="none" strike="noStrike" kern="1200" cap="none" spc="0" normalizeH="0" baseline="0" noProof="0" dirty="0" err="1">
                <a:ln>
                  <a:noFill/>
                </a:ln>
                <a:solidFill>
                  <a:schemeClr val="bg1"/>
                </a:solidFill>
                <a:effectLst/>
                <a:uLnTx/>
                <a:uFillTx/>
                <a:latin typeface="Aptos SemiBold" panose="020B0004020202020204" pitchFamily="34" charset="0"/>
                <a:cs typeface="Arial Black" panose="020B0604020202020204" pitchFamily="34" charset="0"/>
              </a:rPr>
              <a:t>ktivt</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
        <p:nvSpPr>
          <p:cNvPr id="16" name="Tekstfelt 15">
            <a:extLst>
              <a:ext uri="{FF2B5EF4-FFF2-40B4-BE49-F238E27FC236}">
                <a16:creationId xmlns:a16="http://schemas.microsoft.com/office/drawing/2014/main" id="{C25833DF-82D1-497E-7A8B-2D9B55A0F9ED}"/>
              </a:ext>
            </a:extLst>
          </p:cNvPr>
          <p:cNvSpPr txBox="1"/>
          <p:nvPr/>
        </p:nvSpPr>
        <p:spPr>
          <a:xfrm>
            <a:off x="5539307" y="44933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sammen</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
        <p:nvSpPr>
          <p:cNvPr id="17" name="Tekstfelt 16">
            <a:extLst>
              <a:ext uri="{FF2B5EF4-FFF2-40B4-BE49-F238E27FC236}">
                <a16:creationId xmlns:a16="http://schemas.microsoft.com/office/drawing/2014/main" id="{AC49728D-74A2-C8D6-8B0D-9667113971AA}"/>
              </a:ext>
            </a:extLst>
          </p:cNvPr>
          <p:cNvSpPr txBox="1"/>
          <p:nvPr/>
        </p:nvSpPr>
        <p:spPr>
          <a:xfrm>
            <a:off x="7920845" y="44933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meningsfuldt</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Tree>
    <p:extLst>
      <p:ext uri="{BB962C8B-B14F-4D97-AF65-F5344CB8AC3E}">
        <p14:creationId xmlns:p14="http://schemas.microsoft.com/office/powerpoint/2010/main" val="3746755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AAA78A2F-EF76-E833-F7DF-87A1C51F2C79}"/>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1951261" y="1111883"/>
            <a:ext cx="2516495" cy="2516495"/>
          </a:xfrm>
          <a:prstGeom prst="ellipse">
            <a:avLst/>
          </a:prstGeom>
        </p:spPr>
      </p:pic>
      <p:pic>
        <p:nvPicPr>
          <p:cNvPr id="6" name="Billede 5">
            <a:extLst>
              <a:ext uri="{FF2B5EF4-FFF2-40B4-BE49-F238E27FC236}">
                <a16:creationId xmlns:a16="http://schemas.microsoft.com/office/drawing/2014/main" id="{2D31BAF5-DAEC-0B37-9A43-E4551A9677F9}"/>
              </a:ext>
            </a:extLst>
          </p:cNvPr>
          <p:cNvPicPr preferRelativeResize="0">
            <a:picLocks/>
          </p:cNvPicPr>
          <p:nvPr/>
        </p:nvPicPr>
        <p:blipFill>
          <a:blip r:embed="rId4" cstate="hqprint">
            <a:extLst>
              <a:ext uri="{28A0092B-C50C-407E-A947-70E740481C1C}">
                <a14:useLocalDpi xmlns:a14="http://schemas.microsoft.com/office/drawing/2010/main"/>
              </a:ext>
            </a:extLst>
          </a:blip>
          <a:srcRect/>
          <a:stretch/>
        </p:blipFill>
        <p:spPr>
          <a:xfrm>
            <a:off x="4130633" y="3530600"/>
            <a:ext cx="2516494" cy="2516494"/>
          </a:xfrm>
          <a:prstGeom prst="ellipse">
            <a:avLst/>
          </a:prstGeom>
        </p:spPr>
      </p:pic>
      <p:pic>
        <p:nvPicPr>
          <p:cNvPr id="7" name="Billede 6">
            <a:extLst>
              <a:ext uri="{FF2B5EF4-FFF2-40B4-BE49-F238E27FC236}">
                <a16:creationId xmlns:a16="http://schemas.microsoft.com/office/drawing/2014/main" id="{AA4605A9-06B0-023E-D7B4-AA74BDC9B650}"/>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6747523" y="1111883"/>
            <a:ext cx="3050842" cy="3050842"/>
          </a:xfrm>
          <a:prstGeom prst="ellipse">
            <a:avLst/>
          </a:prstGeom>
        </p:spPr>
      </p:pic>
      <p:sp>
        <p:nvSpPr>
          <p:cNvPr id="8" name="Ellipse 7">
            <a:extLst>
              <a:ext uri="{FF2B5EF4-FFF2-40B4-BE49-F238E27FC236}">
                <a16:creationId xmlns:a16="http://schemas.microsoft.com/office/drawing/2014/main" id="{85355015-BCF0-88F8-4356-814088A38E34}"/>
              </a:ext>
            </a:extLst>
          </p:cNvPr>
          <p:cNvSpPr>
            <a:spLocks noChangeAspect="1"/>
          </p:cNvSpPr>
          <p:nvPr/>
        </p:nvSpPr>
        <p:spPr>
          <a:xfrm>
            <a:off x="1703953" y="2728376"/>
            <a:ext cx="1294450" cy="129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da-DK" sz="1600" b="1" dirty="0">
                <a:solidFill>
                  <a:schemeClr val="bg1"/>
                </a:solidFill>
                <a:latin typeface="Aptos SemiBold" panose="020B0004020202020204" pitchFamily="34" charset="0"/>
              </a:rPr>
              <a:t>Aktivt</a:t>
            </a:r>
          </a:p>
        </p:txBody>
      </p:sp>
      <p:sp>
        <p:nvSpPr>
          <p:cNvPr id="10" name="Ellipse 9">
            <a:extLst>
              <a:ext uri="{FF2B5EF4-FFF2-40B4-BE49-F238E27FC236}">
                <a16:creationId xmlns:a16="http://schemas.microsoft.com/office/drawing/2014/main" id="{B3B8163F-E514-1C09-C4E6-932680DFA93A}"/>
              </a:ext>
            </a:extLst>
          </p:cNvPr>
          <p:cNvSpPr>
            <a:spLocks noChangeAspect="1"/>
          </p:cNvSpPr>
          <p:nvPr/>
        </p:nvSpPr>
        <p:spPr>
          <a:xfrm>
            <a:off x="6184900" y="4751094"/>
            <a:ext cx="1294451" cy="129600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da-DK" sz="1600" b="1" dirty="0" err="1">
                <a:solidFill>
                  <a:schemeClr val="bg1"/>
                </a:solidFill>
                <a:latin typeface="Aptos SemiBold" panose="020B0004020202020204" pitchFamily="34" charset="0"/>
              </a:rPr>
              <a:t>Menings-fuldt</a:t>
            </a:r>
            <a:endParaRPr lang="da-DK" sz="1600" b="1" dirty="0">
              <a:solidFill>
                <a:schemeClr val="bg1"/>
              </a:solidFill>
              <a:latin typeface="Aptos SemiBold" panose="020B0004020202020204" pitchFamily="34" charset="0"/>
            </a:endParaRPr>
          </a:p>
        </p:txBody>
      </p:sp>
      <p:sp>
        <p:nvSpPr>
          <p:cNvPr id="11" name="Ellipse 10">
            <a:extLst>
              <a:ext uri="{FF2B5EF4-FFF2-40B4-BE49-F238E27FC236}">
                <a16:creationId xmlns:a16="http://schemas.microsoft.com/office/drawing/2014/main" id="{6CF0F318-641A-4E2D-844B-0264AC7BA801}"/>
              </a:ext>
            </a:extLst>
          </p:cNvPr>
          <p:cNvSpPr>
            <a:spLocks noChangeAspect="1"/>
          </p:cNvSpPr>
          <p:nvPr/>
        </p:nvSpPr>
        <p:spPr>
          <a:xfrm>
            <a:off x="9193596" y="1144294"/>
            <a:ext cx="1294451" cy="1296000"/>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600" b="1" dirty="0">
                <a:solidFill>
                  <a:schemeClr val="bg1"/>
                </a:solidFill>
                <a:latin typeface="Aptos SemiBold" panose="020B0004020202020204" pitchFamily="34" charset="0"/>
              </a:rPr>
              <a:t>Sammen</a:t>
            </a:r>
          </a:p>
        </p:txBody>
      </p:sp>
    </p:spTree>
    <p:extLst>
      <p:ext uri="{BB962C8B-B14F-4D97-AF65-F5344CB8AC3E}">
        <p14:creationId xmlns:p14="http://schemas.microsoft.com/office/powerpoint/2010/main" val="424128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F8AED-9B4C-A198-70A1-5BADF3DF7996}"/>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05D9C611-EDBE-BDFC-2324-FA8B07B3FD3F}"/>
              </a:ext>
            </a:extLst>
          </p:cNvPr>
          <p:cNvSpPr>
            <a:spLocks noGrp="1"/>
          </p:cNvSpPr>
          <p:nvPr>
            <p:ph type="title"/>
          </p:nvPr>
        </p:nvSpPr>
        <p:spPr/>
        <p:txBody>
          <a:bodyPr/>
          <a:lstStyle/>
          <a:p>
            <a:r>
              <a:rPr lang="da-DK" dirty="0"/>
              <a:t>De små ting gør en stor forskel</a:t>
            </a:r>
          </a:p>
        </p:txBody>
      </p:sp>
      <p:sp>
        <p:nvSpPr>
          <p:cNvPr id="5" name="Pladsholder til indhold 4">
            <a:extLst>
              <a:ext uri="{FF2B5EF4-FFF2-40B4-BE49-F238E27FC236}">
                <a16:creationId xmlns:a16="http://schemas.microsoft.com/office/drawing/2014/main" id="{ED40768B-2E23-6762-CB42-3020A0BFD5BB}"/>
              </a:ext>
            </a:extLst>
          </p:cNvPr>
          <p:cNvSpPr>
            <a:spLocks noGrp="1"/>
          </p:cNvSpPr>
          <p:nvPr>
            <p:ph idx="1"/>
          </p:nvPr>
        </p:nvSpPr>
        <p:spPr>
          <a:xfrm>
            <a:off x="928076" y="1774756"/>
            <a:ext cx="4355124" cy="3641013"/>
          </a:xfrm>
        </p:spPr>
        <p:txBody>
          <a:bodyPr>
            <a:normAutofit/>
          </a:bodyPr>
          <a:lstStyle/>
          <a:p>
            <a:r>
              <a:rPr lang="da-DK" dirty="0">
                <a:ea typeface="Calibri" panose="020F0502020204030204" pitchFamily="34" charset="0"/>
                <a:cs typeface="Times New Roman" panose="02020603050405020304" pitchFamily="18" charset="0"/>
              </a:rPr>
              <a:t>De små ting, vi siger til hinanden eller gør, kan faktisk betyde rigtig meget for, hvordan vi har det, og hvordan andre har det.</a:t>
            </a:r>
          </a:p>
          <a:p>
            <a:pPr lvl="1"/>
            <a:r>
              <a:rPr lang="da-DK" i="1" dirty="0">
                <a:ea typeface="Calibri" panose="020F0502020204030204" pitchFamily="34" charset="0"/>
                <a:cs typeface="Times New Roman" panose="02020603050405020304" pitchFamily="18" charset="0"/>
              </a:rPr>
              <a:t>Fx smile til din ven eller sige godmorgen til din mor. </a:t>
            </a:r>
          </a:p>
          <a:p>
            <a:endParaRPr lang="da-DK" dirty="0"/>
          </a:p>
          <a:p>
            <a:endParaRPr lang="da-DK" dirty="0"/>
          </a:p>
        </p:txBody>
      </p:sp>
      <p:grpSp>
        <p:nvGrpSpPr>
          <p:cNvPr id="7" name="Gruppe 6">
            <a:extLst>
              <a:ext uri="{FF2B5EF4-FFF2-40B4-BE49-F238E27FC236}">
                <a16:creationId xmlns:a16="http://schemas.microsoft.com/office/drawing/2014/main" id="{A571F9A3-EB72-C307-048A-E99B4A840DE6}"/>
              </a:ext>
            </a:extLst>
          </p:cNvPr>
          <p:cNvGrpSpPr/>
          <p:nvPr/>
        </p:nvGrpSpPr>
        <p:grpSpPr>
          <a:xfrm>
            <a:off x="6381642" y="2011880"/>
            <a:ext cx="3797781" cy="3634456"/>
            <a:chOff x="6381642" y="2011880"/>
            <a:chExt cx="3797781" cy="3634456"/>
          </a:xfrm>
        </p:grpSpPr>
        <p:sp>
          <p:nvSpPr>
            <p:cNvPr id="9" name="Ellipse 8">
              <a:extLst>
                <a:ext uri="{FF2B5EF4-FFF2-40B4-BE49-F238E27FC236}">
                  <a16:creationId xmlns:a16="http://schemas.microsoft.com/office/drawing/2014/main" id="{977DD461-9238-BD05-C5D6-4EEDC8DCD514}"/>
                </a:ext>
              </a:extLst>
            </p:cNvPr>
            <p:cNvSpPr/>
            <p:nvPr/>
          </p:nvSpPr>
          <p:spPr>
            <a:xfrm>
              <a:off x="6381642" y="2011880"/>
              <a:ext cx="2353563" cy="235356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b="1" dirty="0">
                  <a:solidFill>
                    <a:schemeClr val="bg1"/>
                  </a:solidFill>
                  <a:latin typeface="Aptos SemiBold" panose="020B0004020202020204" pitchFamily="34" charset="0"/>
                </a:rPr>
                <a:t>Hvad kan I komme med af eksempler på små ting, der har gjort jer glade?</a:t>
              </a:r>
            </a:p>
          </p:txBody>
        </p:sp>
        <p:sp>
          <p:nvSpPr>
            <p:cNvPr id="3" name="Pladsholder til indhold 8">
              <a:extLst>
                <a:ext uri="{FF2B5EF4-FFF2-40B4-BE49-F238E27FC236}">
                  <a16:creationId xmlns:a16="http://schemas.microsoft.com/office/drawing/2014/main" id="{A999396F-BFBF-8A2B-C56B-98FD56F38DC1}"/>
                </a:ext>
              </a:extLst>
            </p:cNvPr>
            <p:cNvSpPr txBox="1">
              <a:spLocks/>
            </p:cNvSpPr>
            <p:nvPr/>
          </p:nvSpPr>
          <p:spPr>
            <a:xfrm>
              <a:off x="7083992" y="4586054"/>
              <a:ext cx="3095431" cy="1060282"/>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b="1" dirty="0">
                  <a:solidFill>
                    <a:schemeClr val="accent3"/>
                  </a:solidFill>
                  <a:latin typeface="Aptos SemiBold" panose="020B0004020202020204" pitchFamily="34" charset="0"/>
                  <a:cs typeface="Arial Black" panose="020B0604020202020204" pitchFamily="34" charset="0"/>
                </a:rPr>
                <a:t>Eller kan I komme med et eksempel på en ting I har gjort, der har gjort en anden glad?</a:t>
              </a:r>
            </a:p>
            <a:p>
              <a:pPr marL="0" indent="0">
                <a:lnSpc>
                  <a:spcPct val="110000"/>
                </a:lnSpc>
                <a:spcBef>
                  <a:spcPts val="400"/>
                </a:spcBef>
                <a:buFont typeface="Arial" panose="020B0604020202020204" pitchFamily="34" charset="0"/>
                <a:buNone/>
              </a:pPr>
              <a:endParaRPr lang="da-DK"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b="1" dirty="0">
                <a:solidFill>
                  <a:schemeClr val="accent3"/>
                </a:solidFill>
                <a:latin typeface="Aptos SemiBold" panose="020B0004020202020204" pitchFamily="34" charset="0"/>
              </a:endParaRPr>
            </a:p>
          </p:txBody>
        </p:sp>
        <p:sp>
          <p:nvSpPr>
            <p:cNvPr id="6" name="Bue 5">
              <a:extLst>
                <a:ext uri="{FF2B5EF4-FFF2-40B4-BE49-F238E27FC236}">
                  <a16:creationId xmlns:a16="http://schemas.microsoft.com/office/drawing/2014/main" id="{412E03AD-943C-2406-2DC9-5D872686F1A9}"/>
                </a:ext>
              </a:extLst>
            </p:cNvPr>
            <p:cNvSpPr/>
            <p:nvPr/>
          </p:nvSpPr>
          <p:spPr>
            <a:xfrm rot="14868909">
              <a:off x="6868243" y="4213580"/>
              <a:ext cx="521516" cy="524340"/>
            </a:xfrm>
            <a:prstGeom prst="arc">
              <a:avLst>
                <a:gd name="adj1" fmla="val 13594338"/>
                <a:gd name="adj2" fmla="val 19256759"/>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grpSp>
    </p:spTree>
    <p:extLst>
      <p:ext uri="{BB962C8B-B14F-4D97-AF65-F5344CB8AC3E}">
        <p14:creationId xmlns:p14="http://schemas.microsoft.com/office/powerpoint/2010/main" val="90858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941199-1246-C05A-4C88-ED3FC7B2420F}"/>
              </a:ext>
            </a:extLst>
          </p:cNvPr>
          <p:cNvSpPr>
            <a:spLocks noGrp="1"/>
          </p:cNvSpPr>
          <p:nvPr>
            <p:ph type="title"/>
          </p:nvPr>
        </p:nvSpPr>
        <p:spPr/>
        <p:txBody>
          <a:bodyPr/>
          <a:lstStyle/>
          <a:p>
            <a:r>
              <a:rPr lang="da-DK" dirty="0"/>
              <a:t>Nu skal i se filmen ‘dagsrejsen’</a:t>
            </a:r>
          </a:p>
        </p:txBody>
      </p:sp>
      <p:pic>
        <p:nvPicPr>
          <p:cNvPr id="7" name="Onlinemedier 6" descr="Dagsrejsen_børn_final">
            <a:hlinkClick r:id="" action="ppaction://media"/>
            <a:extLst>
              <a:ext uri="{FF2B5EF4-FFF2-40B4-BE49-F238E27FC236}">
                <a16:creationId xmlns:a16="http://schemas.microsoft.com/office/drawing/2014/main" id="{D5BED4B7-EB23-8B8E-0656-86F9AA1A0688}"/>
              </a:ext>
            </a:extLst>
          </p:cNvPr>
          <p:cNvPicPr>
            <a:picLocks noRot="1" noChangeAspect="1"/>
          </p:cNvPicPr>
          <p:nvPr>
            <a:videoFile r:link="rId1"/>
          </p:nvPr>
        </p:nvPicPr>
        <p:blipFill>
          <a:blip r:embed="rId4"/>
          <a:stretch>
            <a:fillRect/>
          </a:stretch>
        </p:blipFill>
        <p:spPr>
          <a:xfrm>
            <a:off x="2463396" y="1753850"/>
            <a:ext cx="7265208" cy="4093075"/>
          </a:xfrm>
          <a:prstGeom prst="roundRect">
            <a:avLst>
              <a:gd name="adj" fmla="val 3849"/>
            </a:avLst>
          </a:prstGeom>
        </p:spPr>
      </p:pic>
    </p:spTree>
    <p:extLst>
      <p:ext uri="{BB962C8B-B14F-4D97-AF65-F5344CB8AC3E}">
        <p14:creationId xmlns:p14="http://schemas.microsoft.com/office/powerpoint/2010/main" val="179767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667D4A-8C54-33C7-1CB4-1AD9F5C5D281}"/>
              </a:ext>
            </a:extLst>
          </p:cNvPr>
          <p:cNvSpPr>
            <a:spLocks noGrp="1"/>
          </p:cNvSpPr>
          <p:nvPr>
            <p:ph type="title"/>
          </p:nvPr>
        </p:nvSpPr>
        <p:spPr/>
        <p:txBody>
          <a:bodyPr/>
          <a:lstStyle/>
          <a:p>
            <a:r>
              <a:rPr lang="da-DK" dirty="0"/>
              <a:t>Øvelse: Dagsrejsen</a:t>
            </a:r>
          </a:p>
        </p:txBody>
      </p:sp>
      <p:sp>
        <p:nvSpPr>
          <p:cNvPr id="3" name="Pladsholder til indhold 2">
            <a:extLst>
              <a:ext uri="{FF2B5EF4-FFF2-40B4-BE49-F238E27FC236}">
                <a16:creationId xmlns:a16="http://schemas.microsoft.com/office/drawing/2014/main" id="{249CEB59-CFC5-C4BA-48E3-BB17022FAD32}"/>
              </a:ext>
            </a:extLst>
          </p:cNvPr>
          <p:cNvSpPr>
            <a:spLocks noGrp="1"/>
          </p:cNvSpPr>
          <p:nvPr>
            <p:ph type="body" sz="quarter" idx="14"/>
          </p:nvPr>
        </p:nvSpPr>
        <p:spPr/>
        <p:txBody>
          <a:bodyPr/>
          <a:lstStyle/>
          <a:p>
            <a:pPr>
              <a:lnSpc>
                <a:spcPct val="110000"/>
              </a:lnSpc>
              <a:spcAft>
                <a:spcPts val="1200"/>
              </a:spcAft>
            </a:pPr>
            <a:r>
              <a:rPr lang="da-DK" dirty="0"/>
              <a:t>Hvad lagde I mærke til i filmen? Både om hovedpersonen og dem omkring, fx i skolen? </a:t>
            </a:r>
          </a:p>
          <a:p>
            <a:pPr>
              <a:lnSpc>
                <a:spcPct val="110000"/>
              </a:lnSpc>
              <a:spcAft>
                <a:spcPts val="1200"/>
              </a:spcAft>
            </a:pPr>
            <a:r>
              <a:rPr lang="da-DK" dirty="0"/>
              <a:t>Udfyld tegneøvelsen, hvor I selv skal tegne jeres tanker og følelser om filmen.  </a:t>
            </a:r>
          </a:p>
          <a:p>
            <a:pPr>
              <a:lnSpc>
                <a:spcPct val="110000"/>
              </a:lnSpc>
              <a:spcAft>
                <a:spcPts val="1200"/>
              </a:spcAft>
            </a:pPr>
            <a:endParaRPr lang="da-DK" dirty="0"/>
          </a:p>
        </p:txBody>
      </p:sp>
      <p:pic>
        <p:nvPicPr>
          <p:cNvPr id="6" name="Billede 5">
            <a:extLst>
              <a:ext uri="{FF2B5EF4-FFF2-40B4-BE49-F238E27FC236}">
                <a16:creationId xmlns:a16="http://schemas.microsoft.com/office/drawing/2014/main" id="{FFA1C73F-3C1D-1A8B-3F49-B184F8DEB124}"/>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998536" y="1242495"/>
            <a:ext cx="4637916" cy="4637916"/>
          </a:xfrm>
          <a:prstGeom prst="ellipse">
            <a:avLst/>
          </a:prstGeom>
        </p:spPr>
      </p:pic>
    </p:spTree>
    <p:extLst>
      <p:ext uri="{BB962C8B-B14F-4D97-AF65-F5344CB8AC3E}">
        <p14:creationId xmlns:p14="http://schemas.microsoft.com/office/powerpoint/2010/main" val="2013051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2438FB-CBA3-F75D-9BA7-03E8AD50A646}"/>
              </a:ext>
            </a:extLst>
          </p:cNvPr>
          <p:cNvSpPr>
            <a:spLocks noGrp="1"/>
          </p:cNvSpPr>
          <p:nvPr>
            <p:ph type="title"/>
          </p:nvPr>
        </p:nvSpPr>
        <p:spPr/>
        <p:txBody>
          <a:bodyPr/>
          <a:lstStyle/>
          <a:p>
            <a:r>
              <a:rPr lang="da-DK" dirty="0"/>
              <a:t>Øvelse: Vores fællesskab</a:t>
            </a:r>
          </a:p>
        </p:txBody>
      </p:sp>
      <p:sp>
        <p:nvSpPr>
          <p:cNvPr id="3" name="Pladsholder til tekst 2">
            <a:extLst>
              <a:ext uri="{FF2B5EF4-FFF2-40B4-BE49-F238E27FC236}">
                <a16:creationId xmlns:a16="http://schemas.microsoft.com/office/drawing/2014/main" id="{8500F358-B689-F092-412D-6E5A215555C4}"/>
              </a:ext>
            </a:extLst>
          </p:cNvPr>
          <p:cNvSpPr>
            <a:spLocks noGrp="1"/>
          </p:cNvSpPr>
          <p:nvPr>
            <p:ph type="body" sz="quarter" idx="14"/>
          </p:nvPr>
        </p:nvSpPr>
        <p:spPr/>
        <p:txBody>
          <a:bodyPr/>
          <a:lstStyle/>
          <a:p>
            <a:pPr>
              <a:lnSpc>
                <a:spcPct val="110000"/>
              </a:lnSpc>
              <a:spcAft>
                <a:spcPts val="1200"/>
              </a:spcAft>
            </a:pPr>
            <a:r>
              <a:rPr lang="da-DK" dirty="0"/>
              <a:t>Udfyld ‘Vores </a:t>
            </a:r>
            <a:r>
              <a:rPr lang="da-DK" dirty="0" err="1"/>
              <a:t>fællesskab’-plakaten</a:t>
            </a:r>
            <a:r>
              <a:rPr lang="da-DK" dirty="0"/>
              <a:t> sammen i klassen. Det kan være I tegner, skriver eller noget helt tredje. </a:t>
            </a:r>
          </a:p>
          <a:p>
            <a:pPr>
              <a:lnSpc>
                <a:spcPct val="110000"/>
              </a:lnSpc>
              <a:spcAft>
                <a:spcPts val="1200"/>
              </a:spcAft>
            </a:pPr>
            <a:r>
              <a:rPr lang="da-DK" dirty="0"/>
              <a:t>Hæng plakaten op i fællesskab i jeres klasselokale, så I sammen kan huske på de gode ting I kan gøre for hinanden. </a:t>
            </a:r>
          </a:p>
          <a:p>
            <a:pPr>
              <a:lnSpc>
                <a:spcPct val="110000"/>
              </a:lnSpc>
              <a:spcAft>
                <a:spcPts val="1200"/>
              </a:spcAft>
            </a:pPr>
            <a:endParaRPr lang="da-DK" dirty="0"/>
          </a:p>
        </p:txBody>
      </p:sp>
      <p:pic>
        <p:nvPicPr>
          <p:cNvPr id="10" name="Billede 9">
            <a:extLst>
              <a:ext uri="{FF2B5EF4-FFF2-40B4-BE49-F238E27FC236}">
                <a16:creationId xmlns:a16="http://schemas.microsoft.com/office/drawing/2014/main" id="{2B2A8576-01BF-6F4A-0F12-35D6937C5DE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21412004">
            <a:off x="1449110" y="1962156"/>
            <a:ext cx="4150339" cy="293368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7343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F9A1E33-7E17-B9DC-058C-A22C4AB624A3}"/>
              </a:ext>
            </a:extLst>
          </p:cNvPr>
          <p:cNvSpPr>
            <a:spLocks noGrp="1"/>
          </p:cNvSpPr>
          <p:nvPr>
            <p:ph type="title"/>
          </p:nvPr>
        </p:nvSpPr>
        <p:spPr/>
        <p:txBody>
          <a:bodyPr/>
          <a:lstStyle/>
          <a:p>
            <a:r>
              <a:rPr lang="da-DK" dirty="0"/>
              <a:t>Tak fordi i var med!</a:t>
            </a:r>
          </a:p>
        </p:txBody>
      </p:sp>
      <p:pic>
        <p:nvPicPr>
          <p:cNvPr id="4" name="Billede 3" descr="Et billede, der indeholder Børnekunst, tegneserie, Animeret tegnefilm, Animation&#10;&#10;Automatisk genereret beskrivelse">
            <a:extLst>
              <a:ext uri="{FF2B5EF4-FFF2-40B4-BE49-F238E27FC236}">
                <a16:creationId xmlns:a16="http://schemas.microsoft.com/office/drawing/2014/main" id="{E855A1DF-BD76-CB05-6BDB-74A95B99BC16}"/>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38199" y="4019060"/>
            <a:ext cx="5042337" cy="2838940"/>
          </a:xfrm>
          <a:prstGeom prst="rect">
            <a:avLst/>
          </a:prstGeom>
        </p:spPr>
      </p:pic>
    </p:spTree>
    <p:extLst>
      <p:ext uri="{BB962C8B-B14F-4D97-AF65-F5344CB8AC3E}">
        <p14:creationId xmlns:p14="http://schemas.microsoft.com/office/powerpoint/2010/main" val="3215727755"/>
      </p:ext>
    </p:extLst>
  </p:cSld>
  <p:clrMapOvr>
    <a:masterClrMapping/>
  </p:clrMapOvr>
</p:sld>
</file>

<file path=ppt/theme/theme1.xml><?xml version="1.0" encoding="utf-8"?>
<a:theme xmlns:a="http://schemas.openxmlformats.org/drawingml/2006/main" name="Office 2013 – 2022 Tema">
  <a:themeElements>
    <a:clrScheme name="ABC">
      <a:dk1>
        <a:srgbClr val="252524"/>
      </a:dk1>
      <a:lt1>
        <a:srgbClr val="FFFFFF"/>
      </a:lt1>
      <a:dk2>
        <a:srgbClr val="BB9DC3"/>
      </a:dk2>
      <a:lt2>
        <a:srgbClr val="A2CCD0"/>
      </a:lt2>
      <a:accent1>
        <a:srgbClr val="4C285D"/>
      </a:accent1>
      <a:accent2>
        <a:srgbClr val="83009C"/>
      </a:accent2>
      <a:accent3>
        <a:srgbClr val="045665"/>
      </a:accent3>
      <a:accent4>
        <a:srgbClr val="009BA4"/>
      </a:accent4>
      <a:accent5>
        <a:srgbClr val="005728"/>
      </a:accent5>
      <a:accent6>
        <a:srgbClr val="00B900"/>
      </a:accent6>
      <a:hlink>
        <a:srgbClr val="467886"/>
      </a:hlink>
      <a:folHlink>
        <a:srgbClr val="96607D"/>
      </a:folHlink>
    </a:clrScheme>
    <a:fontScheme name="Office 2013 – 2022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ombu PowerPoint skabelon" id="{95FD9B52-B5CE-D640-B30C-DCF7C0DBC891}" vid="{6D3C0FCB-D75A-6B48-B8F4-AD33B2F24D1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5DA7597EDDC114DA8F95D9B1701208C" ma:contentTypeVersion="14" ma:contentTypeDescription="Opret et nyt dokument." ma:contentTypeScope="" ma:versionID="1794acc1fbd7c03e254d045773ee0d31">
  <xsd:schema xmlns:xsd="http://www.w3.org/2001/XMLSchema" xmlns:xs="http://www.w3.org/2001/XMLSchema" xmlns:p="http://schemas.microsoft.com/office/2006/metadata/properties" xmlns:ns2="1475a8cc-0e70-49af-95f8-305afecea619" xmlns:ns3="d80bf991-f809-4857-80dc-434d3726a6e8" targetNamespace="http://schemas.microsoft.com/office/2006/metadata/properties" ma:root="true" ma:fieldsID="2fd1da43950a2a21af2e760347479af7" ns2:_="" ns3:_="">
    <xsd:import namespace="1475a8cc-0e70-49af-95f8-305afecea619"/>
    <xsd:import namespace="d80bf991-f809-4857-80dc-434d3726a6e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75a8cc-0e70-49af-95f8-305afecea6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ledmærker" ma:readOnly="false" ma:fieldId="{5cf76f15-5ced-4ddc-b409-7134ff3c332f}" ma:taxonomyMulti="true" ma:sspId="13e18427-67a9-4181-849b-dc4d75f6870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0bf991-f809-4857-80dc-434d3726a6e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d7b313a-19ae-4c77-9867-37717d0ff2c6}" ma:internalName="TaxCatchAll" ma:showField="CatchAllData" ma:web="d80bf991-f809-4857-80dc-434d3726a6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475a8cc-0e70-49af-95f8-305afecea619">
      <Terms xmlns="http://schemas.microsoft.com/office/infopath/2007/PartnerControls"/>
    </lcf76f155ced4ddcb4097134ff3c332f>
    <TaxCatchAll xmlns="d80bf991-f809-4857-80dc-434d3726a6e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728449-D157-4EAF-B701-C88AFAB046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75a8cc-0e70-49af-95f8-305afecea619"/>
    <ds:schemaRef ds:uri="d80bf991-f809-4857-80dc-434d3726a6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134B87-2106-48FE-B587-49A1BA32A221}">
  <ds:schemaRefs>
    <ds:schemaRef ds:uri="1475a8cc-0e70-49af-95f8-305afecea619"/>
    <ds:schemaRef ds:uri="http://schemas.openxmlformats.org/package/2006/metadata/core-properties"/>
    <ds:schemaRef ds:uri="http://purl.org/dc/terms/"/>
    <ds:schemaRef ds:uri="http://schemas.microsoft.com/office/2006/documentManagement/types"/>
    <ds:schemaRef ds:uri="http://purl.org/dc/dcmitype/"/>
    <ds:schemaRef ds:uri="http://schemas.microsoft.com/office/2006/metadata/properties"/>
    <ds:schemaRef ds:uri="http://purl.org/dc/elements/1.1/"/>
    <ds:schemaRef ds:uri="http://schemas.microsoft.com/office/infopath/2007/PartnerControls"/>
    <ds:schemaRef ds:uri="d80bf991-f809-4857-80dc-434d3726a6e8"/>
    <ds:schemaRef ds:uri="http://www.w3.org/XML/1998/namespace"/>
  </ds:schemaRefs>
</ds:datastoreItem>
</file>

<file path=customXml/itemProps3.xml><?xml version="1.0" encoding="utf-8"?>
<ds:datastoreItem xmlns:ds="http://schemas.openxmlformats.org/officeDocument/2006/customXml" ds:itemID="{6E1C71FC-EC57-49BE-BC2C-990E4C6669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Tema</Template>
  <TotalTime>265</TotalTime>
  <Words>651</Words>
  <Application>Microsoft Macintosh PowerPoint</Application>
  <PresentationFormat>Widescreen</PresentationFormat>
  <Paragraphs>54</Paragraphs>
  <Slides>9</Slides>
  <Notes>6</Notes>
  <HiddenSlides>0</HiddenSlides>
  <MMClips>1</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9</vt:i4>
      </vt:variant>
    </vt:vector>
  </HeadingPairs>
  <TitlesOfParts>
    <vt:vector size="19" baseType="lpstr">
      <vt:lpstr>Archivo</vt:lpstr>
      <vt:lpstr>Arial</vt:lpstr>
      <vt:lpstr>Calibri Light</vt:lpstr>
      <vt:lpstr>Aptos ExtraBold</vt:lpstr>
      <vt:lpstr>Söhne</vt:lpstr>
      <vt:lpstr>Calibri</vt:lpstr>
      <vt:lpstr>Aptos</vt:lpstr>
      <vt:lpstr>Aptos SemiBold</vt:lpstr>
      <vt:lpstr>Mulish ExtraBold</vt:lpstr>
      <vt:lpstr>Office 2013 – 2022 Tema</vt:lpstr>
      <vt:lpstr>Vi skaber trivsel sammen</vt:lpstr>
      <vt:lpstr>Hvad er trivsel?</vt:lpstr>
      <vt:lpstr>Mental sundhed</vt:lpstr>
      <vt:lpstr>PowerPoint-præsentation</vt:lpstr>
      <vt:lpstr>De små ting gør en stor forskel</vt:lpstr>
      <vt:lpstr>Nu skal i se filmen ‘dagsrejsen’</vt:lpstr>
      <vt:lpstr>Øvelse: Dagsrejsen</vt:lpstr>
      <vt:lpstr>Øvelse: Vores fællesskab</vt:lpstr>
      <vt:lpstr>Tak fordi i var med!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Nana Hemer</dc:creator>
  <cp:lastModifiedBy>Nana Hemer</cp:lastModifiedBy>
  <cp:revision>2</cp:revision>
  <dcterms:created xsi:type="dcterms:W3CDTF">2025-12-19T09:57:57Z</dcterms:created>
  <dcterms:modified xsi:type="dcterms:W3CDTF">2026-08-03T13:04:28Z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0x010100D5DA7597EDDC114DA8F95D9B1701208C</vt:lpwstr>
  </property>
  <property fmtid="{D5CDD505-2E9C-101B-9397-08002B2CF9AE}" pid="3" name="Order">
    <vt:r8>100</vt:r8>
  </property>
  <property fmtid="{D5CDD505-2E9C-101B-9397-08002B2CF9AE}" pid="4" name="MediaServiceImageTags">
    <vt:lpwstr/>
  </property>
</Properties>
</file>