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0F6B2-4BC1-8B32-730E-1409D232B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DDB63F7-4333-3105-80C9-3081FF5F9D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AEE7C37-0CF6-EA22-74E9-D7FABE6C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5F57-432E-4E57-9C79-8DA73E6F0B6E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589F2E2-A112-0050-B944-E6F5F7B17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DC5951-B207-5F08-25C1-DA7A6FE9B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1742-3A7D-4F73-BD1B-6B6779DC51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6301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715B40-31A7-508F-BB0B-6406C36AC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2C0D7B-C89F-7E77-816C-2D7013EE9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9A548E4-D0E3-E8D0-892A-3DC86002A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5F57-432E-4E57-9C79-8DA73E6F0B6E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CA0090E-129B-9122-1A30-142824A34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B8D32CE-45BA-3E37-2A6A-5BEBC1F65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1742-3A7D-4F73-BD1B-6B6779DC51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617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A4620-D1F7-17E8-36F9-85692B905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01B29B5-9E0E-6B70-3423-51E793704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193C346-45F5-201B-F9EE-52F60F403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5F57-432E-4E57-9C79-8DA73E6F0B6E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ED4FDE8-29A9-09FC-00AC-08757554B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C67E62B-FD2F-B156-AF21-B0E6668CD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1742-3A7D-4F73-BD1B-6B6779DC51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7099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37D258-F728-BB3F-5F2F-7BEEF2AF4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2600A8C-AEB0-D23C-21FB-054AD84243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DA138D5-0C91-7213-144D-11D4C9BDE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8C9B454-B26F-5359-BDA6-9C5DD7372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5F57-432E-4E57-9C79-8DA73E6F0B6E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FFB5592-89BC-3C8E-492B-7E2E12A22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908E6F2-EF74-020C-C96A-DA5B3CDE5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1742-3A7D-4F73-BD1B-6B6779DC51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45787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7F5272-6723-3131-8437-C8CFCB384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FA94919-CD9B-1544-9F4C-4F29EE0E6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E121F94-650A-7EF9-60AC-C937BBDC9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C82BCEF-FBF4-01A9-8568-69CAB375A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A4322AD-84B4-A636-9963-560E5E46B5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43989012-952C-CD46-F8EF-A4B674BEA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5F57-432E-4E57-9C79-8DA73E6F0B6E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3B82B89-0B65-15DC-EDAD-D1F8A9B04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DCF09B7-5C47-0822-2494-3637342EC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1742-3A7D-4F73-BD1B-6B6779DC51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8044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9D0D0D-3A46-265F-1B0A-17EEA63AA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1954129-14C4-0C0D-FCFD-E1485C9FC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5F57-432E-4E57-9C79-8DA73E6F0B6E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6A2C3F3-D8DC-B914-5883-1D316EF28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F0F0B1D-C18B-9EB4-CDA2-76062B4B7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1742-3A7D-4F73-BD1B-6B6779DC51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936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C00AE5B-D0DD-FB11-A792-05DBAAAB2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5F57-432E-4E57-9C79-8DA73E6F0B6E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28F5747-6B06-EF83-6DAA-1D62EF8A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0FA22F7-53E4-E386-E3C6-E69D537E2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1742-3A7D-4F73-BD1B-6B6779DC51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6333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C10F93-83E5-6E11-314F-59D3C3018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8DC5EF-79C4-C382-380B-0F6E43F86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CF9FE13-E0D9-0701-73D8-1D8B6F4B62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C2C1725-FC9B-FEC2-D59C-54F36F325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5F57-432E-4E57-9C79-8DA73E6F0B6E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CECAE0C-3932-DD4E-0BA2-9B036F9D9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2685E07-8CDA-2925-7E0D-71597186F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1742-3A7D-4F73-BD1B-6B6779DC51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0695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EA4D08-3108-D3C9-70E7-B61CD7842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3BC22A1-1570-DC25-2477-AB4D69A664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78AD410-829B-E5F4-4CD0-F1218BD1C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5697969-8BB3-4345-5AEB-7B217DFDA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5F57-432E-4E57-9C79-8DA73E6F0B6E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43DFBE6-68A7-7B8C-6185-DF5381283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34FA56C-E1C2-0F0E-E475-037B7C8C4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1742-3A7D-4F73-BD1B-6B6779DC51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8466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95A084-9FFD-DB53-70E6-F6DB86647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E842650-679E-0F2D-8ACF-27D809648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94A6ADD-F87C-BF5E-2900-EE8320A79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5F57-432E-4E57-9C79-8DA73E6F0B6E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77EE710-3019-8723-C39E-6E786A325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067A86D-AEBD-19C8-AB38-6EEB18D5C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1742-3A7D-4F73-BD1B-6B6779DC51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8114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5616E8F-2798-6193-2958-5C2BB58A33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4D9039A-8E60-C1CA-502D-77B8DD6F2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9D922C-342C-18CE-5001-1B697ABA9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5F57-432E-4E57-9C79-8DA73E6F0B6E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E6A659-3208-C5C1-371C-F1C123EE5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C8E1051-6E8A-A7AF-33D2-797EA519A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1742-3A7D-4F73-BD1B-6B6779DC51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601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6120273-7BA8-17BA-11C9-DD44D52A1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A83B94D-989D-76D5-3729-1F080B6A7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D4DD609-8DD2-B507-BF82-506F27D0BE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0D5F57-432E-4E57-9C79-8DA73E6F0B6E}" type="datetimeFigureOut">
              <a:rPr lang="da-DK" smtClean="0"/>
              <a:t>14-08-2025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C14E731-E56A-CD4B-FD93-DD2097463E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E5F9D5E-CD45-208A-1AC4-6544B547F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F81742-3A7D-4F73-BD1B-6B6779DC517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554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CC501D-22EE-DB8B-87CF-F3C7B77948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F0AA3E1-2EA4-6A22-DCFB-C51E54076C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F8B2E51-AE76-4933-C1D9-FA6E49726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446" y="0"/>
            <a:ext cx="97591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021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5DA7597EDDC114DA8F95D9B1701208C" ma:contentTypeVersion="14" ma:contentTypeDescription="Opret et nyt dokument." ma:contentTypeScope="" ma:versionID="1794acc1fbd7c03e254d045773ee0d31">
  <xsd:schema xmlns:xsd="http://www.w3.org/2001/XMLSchema" xmlns:xs="http://www.w3.org/2001/XMLSchema" xmlns:p="http://schemas.microsoft.com/office/2006/metadata/properties" xmlns:ns2="1475a8cc-0e70-49af-95f8-305afecea619" xmlns:ns3="d80bf991-f809-4857-80dc-434d3726a6e8" targetNamespace="http://schemas.microsoft.com/office/2006/metadata/properties" ma:root="true" ma:fieldsID="2fd1da43950a2a21af2e760347479af7" ns2:_="" ns3:_="">
    <xsd:import namespace="1475a8cc-0e70-49af-95f8-305afecea619"/>
    <xsd:import namespace="d80bf991-f809-4857-80dc-434d3726a6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75a8cc-0e70-49af-95f8-305afecea6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ledmærker" ma:readOnly="false" ma:fieldId="{5cf76f15-5ced-4ddc-b409-7134ff3c332f}" ma:taxonomyMulti="true" ma:sspId="13e18427-67a9-4181-849b-dc4d75f687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0bf991-f809-4857-80dc-434d3726a6e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d7b313a-19ae-4c77-9867-37717d0ff2c6}" ma:internalName="TaxCatchAll" ma:showField="CatchAllData" ma:web="d80bf991-f809-4857-80dc-434d3726a6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75a8cc-0e70-49af-95f8-305afecea619">
      <Terms xmlns="http://schemas.microsoft.com/office/infopath/2007/PartnerControls"/>
    </lcf76f155ced4ddcb4097134ff3c332f>
    <TaxCatchAll xmlns="d80bf991-f809-4857-80dc-434d3726a6e8" xsi:nil="true"/>
  </documentManagement>
</p:properties>
</file>

<file path=customXml/itemProps1.xml><?xml version="1.0" encoding="utf-8"?>
<ds:datastoreItem xmlns:ds="http://schemas.openxmlformats.org/officeDocument/2006/customXml" ds:itemID="{4916D401-0CFB-48FC-8CAA-A01824813ED4}"/>
</file>

<file path=customXml/itemProps2.xml><?xml version="1.0" encoding="utf-8"?>
<ds:datastoreItem xmlns:ds="http://schemas.openxmlformats.org/officeDocument/2006/customXml" ds:itemID="{40532DC1-0063-467B-8357-D6F22D351B4C}"/>
</file>

<file path=customXml/itemProps3.xml><?xml version="1.0" encoding="utf-8"?>
<ds:datastoreItem xmlns:ds="http://schemas.openxmlformats.org/officeDocument/2006/customXml" ds:itemID="{91382CFF-6439-48E0-AD67-E2CBF9C8D04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Nicklas Møller Jensen</dc:creator>
  <cp:lastModifiedBy>Nicklas Møller Jensen</cp:lastModifiedBy>
  <cp:revision>1</cp:revision>
  <dcterms:created xsi:type="dcterms:W3CDTF">2025-08-14T08:41:49Z</dcterms:created>
  <dcterms:modified xsi:type="dcterms:W3CDTF">2025-08-14T08:42:05Z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0x010100D5DA7597EDDC114DA8F95D9B1701208C</vt:lpwstr>
  </property>
</Properties>
</file>